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Montserrat"/>
      <p:regular r:id="rId15"/>
      <p:bold r:id="rId16"/>
      <p:italic r:id="rId17"/>
      <p:boldItalic r:id="rId18"/>
    </p:embeddedFont>
    <p:embeddedFont>
      <p:font typeface="Alata"/>
      <p:regular r:id="rId19"/>
    </p:embeddedFont>
    <p:embeddedFont>
      <p:font typeface="Montserrat Medium"/>
      <p:regular r:id="rId20"/>
      <p:bold r:id="rId21"/>
      <p:italic r:id="rId22"/>
      <p:boldItalic r:id="rId23"/>
    </p:embeddedFont>
    <p:embeddedFont>
      <p:font typeface="Abel"/>
      <p:regular r:id="rId24"/>
    </p:embeddedFont>
    <p:embeddedFont>
      <p:font typeface="Montserrat Light"/>
      <p:regular r:id="rId25"/>
      <p:bold r:id="rId26"/>
      <p:italic r:id="rId27"/>
      <p:boldItalic r:id="rId28"/>
    </p:embeddedFont>
    <p:embeddedFont>
      <p:font typeface="Montserrat ExtraLight"/>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Medium-regular.fntdata"/><Relationship Id="rId22" Type="http://schemas.openxmlformats.org/officeDocument/2006/relationships/font" Target="fonts/MontserratMedium-italic.fntdata"/><Relationship Id="rId21" Type="http://schemas.openxmlformats.org/officeDocument/2006/relationships/font" Target="fonts/MontserratMedium-bold.fntdata"/><Relationship Id="rId24" Type="http://schemas.openxmlformats.org/officeDocument/2006/relationships/font" Target="fonts/Abel-regular.fntdata"/><Relationship Id="rId23" Type="http://schemas.openxmlformats.org/officeDocument/2006/relationships/font" Target="fonts/MontserratMedium-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Light-bold.fntdata"/><Relationship Id="rId25" Type="http://schemas.openxmlformats.org/officeDocument/2006/relationships/font" Target="fonts/MontserratLight-regular.fntdata"/><Relationship Id="rId28" Type="http://schemas.openxmlformats.org/officeDocument/2006/relationships/font" Target="fonts/MontserratLight-boldItalic.fntdata"/><Relationship Id="rId27" Type="http://schemas.openxmlformats.org/officeDocument/2006/relationships/font" Target="fonts/MontserratLight-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ExtraLight-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ExtraLight-italic.fntdata"/><Relationship Id="rId30" Type="http://schemas.openxmlformats.org/officeDocument/2006/relationships/font" Target="fonts/MontserratExtraLight-bold.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MontserratExtraLight-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Montserrat-regular.fntdata"/><Relationship Id="rId14" Type="http://schemas.openxmlformats.org/officeDocument/2006/relationships/slide" Target="slides/slide10.xml"/><Relationship Id="rId17" Type="http://schemas.openxmlformats.org/officeDocument/2006/relationships/font" Target="fonts/Montserrat-italic.fntdata"/><Relationship Id="rId16" Type="http://schemas.openxmlformats.org/officeDocument/2006/relationships/font" Target="fonts/Montserrat-bold.fntdata"/><Relationship Id="rId19" Type="http://schemas.openxmlformats.org/officeDocument/2006/relationships/font" Target="fonts/Alata-regular.fntdata"/><Relationship Id="rId18" Type="http://schemas.openxmlformats.org/officeDocument/2006/relationships/font" Target="fonts/Montserrat-boldItalic.fntdata"/></Relationships>
</file>

<file path=ppt/media/image1.jp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f60dec776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f60dec776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61900" y="1360475"/>
            <a:ext cx="8172600" cy="150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4500"/>
              <a:buFont typeface="Montserrat ExtraLight"/>
              <a:buNone/>
              <a:defRPr sz="4500">
                <a:solidFill>
                  <a:schemeClr val="lt1"/>
                </a:solidFill>
                <a:latin typeface="Montserrat ExtraLight"/>
                <a:ea typeface="Montserrat ExtraLight"/>
                <a:cs typeface="Montserrat ExtraLight"/>
                <a:sym typeface="Montserrat ExtraLight"/>
              </a:defRPr>
            </a:lvl1pPr>
            <a:lvl2pPr lvl="1" algn="ctr">
              <a:lnSpc>
                <a:spcPct val="100000"/>
              </a:lnSpc>
              <a:spcBef>
                <a:spcPts val="0"/>
              </a:spcBef>
              <a:spcAft>
                <a:spcPts val="0"/>
              </a:spcAft>
              <a:buClr>
                <a:schemeClr val="lt1"/>
              </a:buClr>
              <a:buSzPts val="5800"/>
              <a:buNone/>
              <a:defRPr sz="5800">
                <a:solidFill>
                  <a:schemeClr val="lt1"/>
                </a:solidFill>
              </a:defRPr>
            </a:lvl2pPr>
            <a:lvl3pPr lvl="2" algn="ctr">
              <a:lnSpc>
                <a:spcPct val="100000"/>
              </a:lnSpc>
              <a:spcBef>
                <a:spcPts val="0"/>
              </a:spcBef>
              <a:spcAft>
                <a:spcPts val="0"/>
              </a:spcAft>
              <a:buClr>
                <a:schemeClr val="lt1"/>
              </a:buClr>
              <a:buSzPts val="5800"/>
              <a:buNone/>
              <a:defRPr sz="5800">
                <a:solidFill>
                  <a:schemeClr val="lt1"/>
                </a:solidFill>
              </a:defRPr>
            </a:lvl3pPr>
            <a:lvl4pPr lvl="3" algn="ctr">
              <a:lnSpc>
                <a:spcPct val="100000"/>
              </a:lnSpc>
              <a:spcBef>
                <a:spcPts val="0"/>
              </a:spcBef>
              <a:spcAft>
                <a:spcPts val="0"/>
              </a:spcAft>
              <a:buClr>
                <a:schemeClr val="lt1"/>
              </a:buClr>
              <a:buSzPts val="5800"/>
              <a:buNone/>
              <a:defRPr sz="5800">
                <a:solidFill>
                  <a:schemeClr val="lt1"/>
                </a:solidFill>
              </a:defRPr>
            </a:lvl4pPr>
            <a:lvl5pPr lvl="4" algn="ctr">
              <a:lnSpc>
                <a:spcPct val="100000"/>
              </a:lnSpc>
              <a:spcBef>
                <a:spcPts val="0"/>
              </a:spcBef>
              <a:spcAft>
                <a:spcPts val="0"/>
              </a:spcAft>
              <a:buClr>
                <a:schemeClr val="lt1"/>
              </a:buClr>
              <a:buSzPts val="5800"/>
              <a:buNone/>
              <a:defRPr sz="5800">
                <a:solidFill>
                  <a:schemeClr val="lt1"/>
                </a:solidFill>
              </a:defRPr>
            </a:lvl5pPr>
            <a:lvl6pPr lvl="5" algn="ctr">
              <a:lnSpc>
                <a:spcPct val="100000"/>
              </a:lnSpc>
              <a:spcBef>
                <a:spcPts val="0"/>
              </a:spcBef>
              <a:spcAft>
                <a:spcPts val="0"/>
              </a:spcAft>
              <a:buClr>
                <a:schemeClr val="lt1"/>
              </a:buClr>
              <a:buSzPts val="5800"/>
              <a:buNone/>
              <a:defRPr sz="5800">
                <a:solidFill>
                  <a:schemeClr val="lt1"/>
                </a:solidFill>
              </a:defRPr>
            </a:lvl6pPr>
            <a:lvl7pPr lvl="6" algn="ctr">
              <a:lnSpc>
                <a:spcPct val="100000"/>
              </a:lnSpc>
              <a:spcBef>
                <a:spcPts val="0"/>
              </a:spcBef>
              <a:spcAft>
                <a:spcPts val="0"/>
              </a:spcAft>
              <a:buClr>
                <a:schemeClr val="lt1"/>
              </a:buClr>
              <a:buSzPts val="5800"/>
              <a:buNone/>
              <a:defRPr sz="5800">
                <a:solidFill>
                  <a:schemeClr val="lt1"/>
                </a:solidFill>
              </a:defRPr>
            </a:lvl7pPr>
            <a:lvl8pPr lvl="7" algn="ctr">
              <a:lnSpc>
                <a:spcPct val="100000"/>
              </a:lnSpc>
              <a:spcBef>
                <a:spcPts val="0"/>
              </a:spcBef>
              <a:spcAft>
                <a:spcPts val="0"/>
              </a:spcAft>
              <a:buClr>
                <a:schemeClr val="lt1"/>
              </a:buClr>
              <a:buSzPts val="5800"/>
              <a:buNone/>
              <a:defRPr sz="5800">
                <a:solidFill>
                  <a:schemeClr val="lt1"/>
                </a:solidFill>
              </a:defRPr>
            </a:lvl8pPr>
            <a:lvl9pPr lvl="8" algn="ctr">
              <a:lnSpc>
                <a:spcPct val="100000"/>
              </a:lnSpc>
              <a:spcBef>
                <a:spcPts val="0"/>
              </a:spcBef>
              <a:spcAft>
                <a:spcPts val="0"/>
              </a:spcAft>
              <a:buClr>
                <a:schemeClr val="lt1"/>
              </a:buClr>
              <a:buSzPts val="5800"/>
              <a:buNone/>
              <a:defRPr sz="5800">
                <a:solidFill>
                  <a:schemeClr val="lt1"/>
                </a:solidFill>
              </a:defRPr>
            </a:lvl9pPr>
          </a:lstStyle>
          <a:p/>
        </p:txBody>
      </p:sp>
      <p:sp>
        <p:nvSpPr>
          <p:cNvPr id="10" name="Google Shape;10;p2"/>
          <p:cNvSpPr txBox="1"/>
          <p:nvPr>
            <p:ph idx="1" type="subTitle"/>
          </p:nvPr>
        </p:nvSpPr>
        <p:spPr>
          <a:xfrm>
            <a:off x="2237700" y="2477975"/>
            <a:ext cx="4821000" cy="248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2800"/>
              <a:buFont typeface="Montserrat"/>
              <a:buNone/>
              <a:defRPr sz="14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11" name="Google Shape;11;p2"/>
          <p:cNvSpPr/>
          <p:nvPr/>
        </p:nvSpPr>
        <p:spPr>
          <a:xfrm>
            <a:off x="0" y="0"/>
            <a:ext cx="91791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9" name="Shape 59"/>
        <p:cNvGrpSpPr/>
        <p:nvPr/>
      </p:nvGrpSpPr>
      <p:grpSpPr>
        <a:xfrm>
          <a:off x="0" y="0"/>
          <a:ext cx="0" cy="0"/>
          <a:chOff x="0" y="0"/>
          <a:chExt cx="0" cy="0"/>
        </a:xfrm>
      </p:grpSpPr>
      <p:sp>
        <p:nvSpPr>
          <p:cNvPr id="60" name="Google Shape;60;p11"/>
          <p:cNvSpPr/>
          <p:nvPr/>
        </p:nvSpPr>
        <p:spPr>
          <a:xfrm>
            <a:off x="4581700" y="0"/>
            <a:ext cx="456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1"/>
          <p:cNvSpPr txBox="1"/>
          <p:nvPr>
            <p:ph type="title"/>
          </p:nvPr>
        </p:nvSpPr>
        <p:spPr>
          <a:xfrm>
            <a:off x="5013475" y="2565792"/>
            <a:ext cx="3423600" cy="629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r">
              <a:lnSpc>
                <a:spcPct val="100000"/>
              </a:lnSpc>
              <a:spcBef>
                <a:spcPts val="0"/>
              </a:spcBef>
              <a:spcAft>
                <a:spcPts val="0"/>
              </a:spcAft>
              <a:buClr>
                <a:schemeClr val="lt1"/>
              </a:buClr>
              <a:buSzPts val="3600"/>
              <a:buNone/>
              <a:defRPr sz="3600">
                <a:solidFill>
                  <a:schemeClr val="lt1"/>
                </a:solidFill>
              </a:defRPr>
            </a:lvl2pPr>
            <a:lvl3pPr lvl="2" algn="r">
              <a:lnSpc>
                <a:spcPct val="100000"/>
              </a:lnSpc>
              <a:spcBef>
                <a:spcPts val="0"/>
              </a:spcBef>
              <a:spcAft>
                <a:spcPts val="0"/>
              </a:spcAft>
              <a:buClr>
                <a:schemeClr val="lt1"/>
              </a:buClr>
              <a:buSzPts val="3600"/>
              <a:buNone/>
              <a:defRPr sz="3600">
                <a:solidFill>
                  <a:schemeClr val="lt1"/>
                </a:solidFill>
              </a:defRPr>
            </a:lvl3pPr>
            <a:lvl4pPr lvl="3" algn="r">
              <a:lnSpc>
                <a:spcPct val="100000"/>
              </a:lnSpc>
              <a:spcBef>
                <a:spcPts val="0"/>
              </a:spcBef>
              <a:spcAft>
                <a:spcPts val="0"/>
              </a:spcAft>
              <a:buClr>
                <a:schemeClr val="lt1"/>
              </a:buClr>
              <a:buSzPts val="3600"/>
              <a:buNone/>
              <a:defRPr sz="3600">
                <a:solidFill>
                  <a:schemeClr val="lt1"/>
                </a:solidFill>
              </a:defRPr>
            </a:lvl4pPr>
            <a:lvl5pPr lvl="4" algn="r">
              <a:lnSpc>
                <a:spcPct val="100000"/>
              </a:lnSpc>
              <a:spcBef>
                <a:spcPts val="0"/>
              </a:spcBef>
              <a:spcAft>
                <a:spcPts val="0"/>
              </a:spcAft>
              <a:buClr>
                <a:schemeClr val="lt1"/>
              </a:buClr>
              <a:buSzPts val="3600"/>
              <a:buNone/>
              <a:defRPr sz="3600">
                <a:solidFill>
                  <a:schemeClr val="lt1"/>
                </a:solidFill>
              </a:defRPr>
            </a:lvl5pPr>
            <a:lvl6pPr lvl="5" algn="r">
              <a:lnSpc>
                <a:spcPct val="100000"/>
              </a:lnSpc>
              <a:spcBef>
                <a:spcPts val="0"/>
              </a:spcBef>
              <a:spcAft>
                <a:spcPts val="0"/>
              </a:spcAft>
              <a:buClr>
                <a:schemeClr val="lt1"/>
              </a:buClr>
              <a:buSzPts val="3600"/>
              <a:buNone/>
              <a:defRPr sz="3600">
                <a:solidFill>
                  <a:schemeClr val="lt1"/>
                </a:solidFill>
              </a:defRPr>
            </a:lvl6pPr>
            <a:lvl7pPr lvl="6" algn="r">
              <a:lnSpc>
                <a:spcPct val="100000"/>
              </a:lnSpc>
              <a:spcBef>
                <a:spcPts val="0"/>
              </a:spcBef>
              <a:spcAft>
                <a:spcPts val="0"/>
              </a:spcAft>
              <a:buClr>
                <a:schemeClr val="lt1"/>
              </a:buClr>
              <a:buSzPts val="3600"/>
              <a:buNone/>
              <a:defRPr sz="3600">
                <a:solidFill>
                  <a:schemeClr val="lt1"/>
                </a:solidFill>
              </a:defRPr>
            </a:lvl7pPr>
            <a:lvl8pPr lvl="7" algn="r">
              <a:lnSpc>
                <a:spcPct val="100000"/>
              </a:lnSpc>
              <a:spcBef>
                <a:spcPts val="0"/>
              </a:spcBef>
              <a:spcAft>
                <a:spcPts val="0"/>
              </a:spcAft>
              <a:buClr>
                <a:schemeClr val="lt1"/>
              </a:buClr>
              <a:buSzPts val="3600"/>
              <a:buNone/>
              <a:defRPr sz="3600">
                <a:solidFill>
                  <a:schemeClr val="lt1"/>
                </a:solidFill>
              </a:defRPr>
            </a:lvl8pPr>
            <a:lvl9pPr lvl="8" algn="r">
              <a:lnSpc>
                <a:spcPct val="100000"/>
              </a:lnSpc>
              <a:spcBef>
                <a:spcPts val="0"/>
              </a:spcBef>
              <a:spcAft>
                <a:spcPts val="0"/>
              </a:spcAft>
              <a:buClr>
                <a:schemeClr val="lt1"/>
              </a:buClr>
              <a:buSzPts val="3600"/>
              <a:buNone/>
              <a:defRPr sz="3600">
                <a:solidFill>
                  <a:schemeClr val="lt1"/>
                </a:solidFill>
              </a:defRPr>
            </a:lvl9pPr>
          </a:lstStyle>
          <a:p/>
        </p:txBody>
      </p:sp>
      <p:sp>
        <p:nvSpPr>
          <p:cNvPr id="62" name="Google Shape;62;p11"/>
          <p:cNvSpPr txBox="1"/>
          <p:nvPr>
            <p:ph idx="2" type="title"/>
          </p:nvPr>
        </p:nvSpPr>
        <p:spPr>
          <a:xfrm>
            <a:off x="5379775" y="1501275"/>
            <a:ext cx="3057300" cy="1382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7000"/>
              <a:buNone/>
              <a:defRPr sz="7000">
                <a:solidFill>
                  <a:schemeClr val="lt1"/>
                </a:solidFill>
              </a:defRPr>
            </a:lvl1pPr>
            <a:lvl2pPr lvl="1" algn="r">
              <a:lnSpc>
                <a:spcPct val="100000"/>
              </a:lnSpc>
              <a:spcBef>
                <a:spcPts val="0"/>
              </a:spcBef>
              <a:spcAft>
                <a:spcPts val="0"/>
              </a:spcAft>
              <a:buClr>
                <a:schemeClr val="lt1"/>
              </a:buClr>
              <a:buSzPts val="7000"/>
              <a:buNone/>
              <a:defRPr sz="7000">
                <a:solidFill>
                  <a:schemeClr val="lt1"/>
                </a:solidFill>
              </a:defRPr>
            </a:lvl2pPr>
            <a:lvl3pPr lvl="2" algn="r">
              <a:lnSpc>
                <a:spcPct val="100000"/>
              </a:lnSpc>
              <a:spcBef>
                <a:spcPts val="0"/>
              </a:spcBef>
              <a:spcAft>
                <a:spcPts val="0"/>
              </a:spcAft>
              <a:buClr>
                <a:schemeClr val="lt1"/>
              </a:buClr>
              <a:buSzPts val="7000"/>
              <a:buNone/>
              <a:defRPr sz="7000">
                <a:solidFill>
                  <a:schemeClr val="lt1"/>
                </a:solidFill>
              </a:defRPr>
            </a:lvl3pPr>
            <a:lvl4pPr lvl="3" algn="r">
              <a:lnSpc>
                <a:spcPct val="100000"/>
              </a:lnSpc>
              <a:spcBef>
                <a:spcPts val="0"/>
              </a:spcBef>
              <a:spcAft>
                <a:spcPts val="0"/>
              </a:spcAft>
              <a:buClr>
                <a:schemeClr val="lt1"/>
              </a:buClr>
              <a:buSzPts val="7000"/>
              <a:buNone/>
              <a:defRPr sz="7000">
                <a:solidFill>
                  <a:schemeClr val="lt1"/>
                </a:solidFill>
              </a:defRPr>
            </a:lvl4pPr>
            <a:lvl5pPr lvl="4" algn="r">
              <a:lnSpc>
                <a:spcPct val="100000"/>
              </a:lnSpc>
              <a:spcBef>
                <a:spcPts val="0"/>
              </a:spcBef>
              <a:spcAft>
                <a:spcPts val="0"/>
              </a:spcAft>
              <a:buClr>
                <a:schemeClr val="lt1"/>
              </a:buClr>
              <a:buSzPts val="7000"/>
              <a:buNone/>
              <a:defRPr sz="7000">
                <a:solidFill>
                  <a:schemeClr val="lt1"/>
                </a:solidFill>
              </a:defRPr>
            </a:lvl5pPr>
            <a:lvl6pPr lvl="5" algn="r">
              <a:lnSpc>
                <a:spcPct val="100000"/>
              </a:lnSpc>
              <a:spcBef>
                <a:spcPts val="0"/>
              </a:spcBef>
              <a:spcAft>
                <a:spcPts val="0"/>
              </a:spcAft>
              <a:buClr>
                <a:schemeClr val="lt1"/>
              </a:buClr>
              <a:buSzPts val="7000"/>
              <a:buNone/>
              <a:defRPr sz="7000">
                <a:solidFill>
                  <a:schemeClr val="lt1"/>
                </a:solidFill>
              </a:defRPr>
            </a:lvl6pPr>
            <a:lvl7pPr lvl="6" algn="r">
              <a:lnSpc>
                <a:spcPct val="100000"/>
              </a:lnSpc>
              <a:spcBef>
                <a:spcPts val="0"/>
              </a:spcBef>
              <a:spcAft>
                <a:spcPts val="0"/>
              </a:spcAft>
              <a:buClr>
                <a:schemeClr val="lt1"/>
              </a:buClr>
              <a:buSzPts val="7000"/>
              <a:buNone/>
              <a:defRPr sz="7000">
                <a:solidFill>
                  <a:schemeClr val="lt1"/>
                </a:solidFill>
              </a:defRPr>
            </a:lvl7pPr>
            <a:lvl8pPr lvl="7" algn="r">
              <a:lnSpc>
                <a:spcPct val="100000"/>
              </a:lnSpc>
              <a:spcBef>
                <a:spcPts val="0"/>
              </a:spcBef>
              <a:spcAft>
                <a:spcPts val="0"/>
              </a:spcAft>
              <a:buClr>
                <a:schemeClr val="lt1"/>
              </a:buClr>
              <a:buSzPts val="7000"/>
              <a:buNone/>
              <a:defRPr sz="7000">
                <a:solidFill>
                  <a:schemeClr val="lt1"/>
                </a:solidFill>
              </a:defRPr>
            </a:lvl8pPr>
            <a:lvl9pPr lvl="8" algn="r">
              <a:lnSpc>
                <a:spcPct val="100000"/>
              </a:lnSpc>
              <a:spcBef>
                <a:spcPts val="0"/>
              </a:spcBef>
              <a:spcAft>
                <a:spcPts val="0"/>
              </a:spcAft>
              <a:buClr>
                <a:schemeClr val="lt1"/>
              </a:buClr>
              <a:buSzPts val="7000"/>
              <a:buNone/>
              <a:defRPr sz="7000">
                <a:solidFill>
                  <a:schemeClr val="lt1"/>
                </a:solidFill>
              </a:defRPr>
            </a:lvl9pPr>
          </a:lstStyle>
          <a:p/>
        </p:txBody>
      </p:sp>
      <p:sp>
        <p:nvSpPr>
          <p:cNvPr id="63" name="Google Shape;63;p11"/>
          <p:cNvSpPr txBox="1"/>
          <p:nvPr>
            <p:ph idx="1" type="subTitle"/>
          </p:nvPr>
        </p:nvSpPr>
        <p:spPr>
          <a:xfrm>
            <a:off x="5190175" y="3062708"/>
            <a:ext cx="3246900" cy="404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2pPr>
            <a:lvl3pPr lvl="2"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3pPr>
            <a:lvl4pPr lvl="3"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4pPr>
            <a:lvl5pPr lvl="4"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5pPr>
            <a:lvl6pPr lvl="5"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6pPr>
            <a:lvl7pPr lvl="6"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7pPr>
            <a:lvl8pPr lvl="7"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8pPr>
            <a:lvl9pPr lvl="8" algn="r">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12"/>
          <p:cNvSpPr txBox="1"/>
          <p:nvPr>
            <p:ph idx="1" type="body"/>
          </p:nvPr>
        </p:nvSpPr>
        <p:spPr>
          <a:xfrm>
            <a:off x="713225" y="1119875"/>
            <a:ext cx="6215100" cy="3867900"/>
          </a:xfrm>
          <a:prstGeom prst="rect">
            <a:avLst/>
          </a:prstGeom>
          <a:noFill/>
          <a:ln>
            <a:noFill/>
          </a:ln>
        </p:spPr>
        <p:txBody>
          <a:bodyPr anchorCtr="0" anchor="t" bIns="91425" lIns="91425" spcFirstLastPara="1" rIns="91425" wrap="square" tIns="91425">
            <a:noAutofit/>
          </a:bodyPr>
          <a:lstStyle>
            <a:lvl1pPr indent="-349250" lvl="0" marL="457200" algn="l">
              <a:lnSpc>
                <a:spcPct val="100000"/>
              </a:lnSpc>
              <a:spcBef>
                <a:spcPts val="0"/>
              </a:spcBef>
              <a:spcAft>
                <a:spcPts val="0"/>
              </a:spcAft>
              <a:buClr>
                <a:schemeClr val="dk1"/>
              </a:buClr>
              <a:buSzPts val="1900"/>
              <a:buFont typeface="Barlow"/>
              <a:buAutoNum type="arabicPeriod"/>
              <a:defRPr sz="1200">
                <a:solidFill>
                  <a:schemeClr val="dk1"/>
                </a:solidFill>
              </a:defRPr>
            </a:lvl1pPr>
            <a:lvl2pPr indent="-317500" lvl="1" marL="914400" algn="l">
              <a:lnSpc>
                <a:spcPct val="100000"/>
              </a:lnSpc>
              <a:spcBef>
                <a:spcPts val="1600"/>
              </a:spcBef>
              <a:spcAft>
                <a:spcPts val="0"/>
              </a:spcAft>
              <a:buClr>
                <a:schemeClr val="dk1"/>
              </a:buClr>
              <a:buSzPts val="1400"/>
              <a:buChar char="○"/>
              <a:defRPr sz="1200">
                <a:solidFill>
                  <a:schemeClr val="dk1"/>
                </a:solidFill>
              </a:defRPr>
            </a:lvl2pPr>
            <a:lvl3pPr indent="-317500" lvl="2" marL="1371600" algn="l">
              <a:lnSpc>
                <a:spcPct val="115000"/>
              </a:lnSpc>
              <a:spcBef>
                <a:spcPts val="1600"/>
              </a:spcBef>
              <a:spcAft>
                <a:spcPts val="0"/>
              </a:spcAft>
              <a:buClr>
                <a:schemeClr val="dk1"/>
              </a:buClr>
              <a:buSzPts val="1400"/>
              <a:buChar char="■"/>
              <a:defRPr>
                <a:solidFill>
                  <a:schemeClr val="dk1"/>
                </a:solidFill>
              </a:defRPr>
            </a:lvl3pPr>
            <a:lvl4pPr indent="-317500" lvl="3" marL="1828800" algn="l">
              <a:lnSpc>
                <a:spcPct val="115000"/>
              </a:lnSpc>
              <a:spcBef>
                <a:spcPts val="1600"/>
              </a:spcBef>
              <a:spcAft>
                <a:spcPts val="0"/>
              </a:spcAft>
              <a:buClr>
                <a:schemeClr val="dk1"/>
              </a:buClr>
              <a:buSzPts val="1400"/>
              <a:buChar char="●"/>
              <a:defRPr>
                <a:solidFill>
                  <a:schemeClr val="dk1"/>
                </a:solidFill>
              </a:defRPr>
            </a:lvl4pPr>
            <a:lvl5pPr indent="-317500" lvl="4" marL="2286000" algn="l">
              <a:lnSpc>
                <a:spcPct val="115000"/>
              </a:lnSpc>
              <a:spcBef>
                <a:spcPts val="1600"/>
              </a:spcBef>
              <a:spcAft>
                <a:spcPts val="0"/>
              </a:spcAft>
              <a:buClr>
                <a:schemeClr val="dk1"/>
              </a:buClr>
              <a:buSzPts val="1400"/>
              <a:buChar char="○"/>
              <a:defRPr>
                <a:solidFill>
                  <a:schemeClr val="dk1"/>
                </a:solidFill>
              </a:defRPr>
            </a:lvl5pPr>
            <a:lvl6pPr indent="-317500" lvl="5" marL="2743200" algn="l">
              <a:lnSpc>
                <a:spcPct val="115000"/>
              </a:lnSpc>
              <a:spcBef>
                <a:spcPts val="1600"/>
              </a:spcBef>
              <a:spcAft>
                <a:spcPts val="0"/>
              </a:spcAft>
              <a:buClr>
                <a:schemeClr val="dk1"/>
              </a:buClr>
              <a:buSzPts val="1400"/>
              <a:buChar char="■"/>
              <a:defRPr>
                <a:solidFill>
                  <a:schemeClr val="dk1"/>
                </a:solidFill>
              </a:defRPr>
            </a:lvl6pPr>
            <a:lvl7pPr indent="-317500" lvl="6" marL="3200400" algn="l">
              <a:lnSpc>
                <a:spcPct val="115000"/>
              </a:lnSpc>
              <a:spcBef>
                <a:spcPts val="1600"/>
              </a:spcBef>
              <a:spcAft>
                <a:spcPts val="0"/>
              </a:spcAft>
              <a:buClr>
                <a:schemeClr val="dk1"/>
              </a:buClr>
              <a:buSzPts val="1400"/>
              <a:buChar char="●"/>
              <a:defRPr>
                <a:solidFill>
                  <a:schemeClr val="dk1"/>
                </a:solidFill>
              </a:defRPr>
            </a:lvl7pPr>
            <a:lvl8pPr indent="-317500" lvl="7" marL="3657600" algn="l">
              <a:lnSpc>
                <a:spcPct val="115000"/>
              </a:lnSpc>
              <a:spcBef>
                <a:spcPts val="1600"/>
              </a:spcBef>
              <a:spcAft>
                <a:spcPts val="0"/>
              </a:spcAft>
              <a:buClr>
                <a:schemeClr val="dk1"/>
              </a:buClr>
              <a:buSzPts val="1400"/>
              <a:buChar char="○"/>
              <a:defRPr>
                <a:solidFill>
                  <a:schemeClr val="dk1"/>
                </a:solidFill>
              </a:defRPr>
            </a:lvl8pPr>
            <a:lvl9pPr indent="-317500" lvl="8" marL="4114800" algn="l">
              <a:lnSpc>
                <a:spcPct val="115000"/>
              </a:lnSpc>
              <a:spcBef>
                <a:spcPts val="1600"/>
              </a:spcBef>
              <a:spcAft>
                <a:spcPts val="1600"/>
              </a:spcAft>
              <a:buClr>
                <a:schemeClr val="dk1"/>
              </a:buClr>
              <a:buSzPts val="1400"/>
              <a:buChar char="■"/>
              <a:defRPr>
                <a:solidFill>
                  <a:schemeClr val="dk1"/>
                </a:solidFill>
              </a:defRPr>
            </a:lvl9pPr>
          </a:lstStyle>
          <a:p/>
        </p:txBody>
      </p:sp>
      <p:sp>
        <p:nvSpPr>
          <p:cNvPr id="66" name="Google Shape;66;p12"/>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dos columnas " type="twoColTx">
  <p:cSld name="TITLE_AND_TWO_COLUMNS">
    <p:spTree>
      <p:nvGrpSpPr>
        <p:cNvPr id="67" name="Shape 67"/>
        <p:cNvGrpSpPr/>
        <p:nvPr/>
      </p:nvGrpSpPr>
      <p:grpSpPr>
        <a:xfrm>
          <a:off x="0" y="0"/>
          <a:ext cx="0" cy="0"/>
          <a:chOff x="0" y="0"/>
          <a:chExt cx="0" cy="0"/>
        </a:xfrm>
      </p:grpSpPr>
      <p:sp>
        <p:nvSpPr>
          <p:cNvPr id="68" name="Google Shape;68;p13"/>
          <p:cNvSpPr/>
          <p:nvPr/>
        </p:nvSpPr>
        <p:spPr>
          <a:xfrm>
            <a:off x="-10175" y="-10975"/>
            <a:ext cx="3048000" cy="5209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3"/>
          <p:cNvSpPr txBox="1"/>
          <p:nvPr>
            <p:ph idx="1" type="subTitle"/>
          </p:nvPr>
        </p:nvSpPr>
        <p:spPr>
          <a:xfrm>
            <a:off x="6293350" y="3677050"/>
            <a:ext cx="2388000" cy="99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Char char="●"/>
              <a:defRPr sz="1400">
                <a:solidFill>
                  <a:schemeClr val="dk1"/>
                </a:solidFill>
              </a:defRPr>
            </a:lvl1pPr>
            <a:lvl2pPr lvl="1" algn="ctr">
              <a:lnSpc>
                <a:spcPct val="100000"/>
              </a:lnSpc>
              <a:spcBef>
                <a:spcPts val="0"/>
              </a:spcBef>
              <a:spcAft>
                <a:spcPts val="0"/>
              </a:spcAft>
              <a:buClr>
                <a:schemeClr val="dk1"/>
              </a:buClr>
              <a:buSzPts val="1400"/>
              <a:buChar char="○"/>
              <a:defRPr>
                <a:solidFill>
                  <a:schemeClr val="dk1"/>
                </a:solidFill>
              </a:defRPr>
            </a:lvl2pPr>
            <a:lvl3pPr lvl="2" algn="ctr">
              <a:lnSpc>
                <a:spcPct val="100000"/>
              </a:lnSpc>
              <a:spcBef>
                <a:spcPts val="0"/>
              </a:spcBef>
              <a:spcAft>
                <a:spcPts val="0"/>
              </a:spcAft>
              <a:buClr>
                <a:schemeClr val="dk1"/>
              </a:buClr>
              <a:buSzPts val="1400"/>
              <a:buChar char="■"/>
              <a:defRPr>
                <a:solidFill>
                  <a:schemeClr val="dk1"/>
                </a:solidFill>
              </a:defRPr>
            </a:lvl3pPr>
            <a:lvl4pPr lvl="3" algn="ctr">
              <a:lnSpc>
                <a:spcPct val="100000"/>
              </a:lnSpc>
              <a:spcBef>
                <a:spcPts val="0"/>
              </a:spcBef>
              <a:spcAft>
                <a:spcPts val="0"/>
              </a:spcAft>
              <a:buClr>
                <a:schemeClr val="dk1"/>
              </a:buClr>
              <a:buSzPts val="1400"/>
              <a:buChar char="●"/>
              <a:defRPr>
                <a:solidFill>
                  <a:schemeClr val="dk1"/>
                </a:solidFill>
              </a:defRPr>
            </a:lvl4pPr>
            <a:lvl5pPr lvl="4" algn="ctr">
              <a:lnSpc>
                <a:spcPct val="100000"/>
              </a:lnSpc>
              <a:spcBef>
                <a:spcPts val="0"/>
              </a:spcBef>
              <a:spcAft>
                <a:spcPts val="0"/>
              </a:spcAft>
              <a:buClr>
                <a:schemeClr val="dk1"/>
              </a:buClr>
              <a:buSzPts val="1400"/>
              <a:buChar char="○"/>
              <a:defRPr>
                <a:solidFill>
                  <a:schemeClr val="dk1"/>
                </a:solidFill>
              </a:defRPr>
            </a:lvl5pPr>
            <a:lvl6pPr lvl="5" algn="ctr">
              <a:lnSpc>
                <a:spcPct val="100000"/>
              </a:lnSpc>
              <a:spcBef>
                <a:spcPts val="0"/>
              </a:spcBef>
              <a:spcAft>
                <a:spcPts val="0"/>
              </a:spcAft>
              <a:buClr>
                <a:schemeClr val="dk1"/>
              </a:buClr>
              <a:buSzPts val="1400"/>
              <a:buChar char="■"/>
              <a:defRPr>
                <a:solidFill>
                  <a:schemeClr val="dk1"/>
                </a:solidFill>
              </a:defRPr>
            </a:lvl6pPr>
            <a:lvl7pPr lvl="6" algn="ctr">
              <a:lnSpc>
                <a:spcPct val="100000"/>
              </a:lnSpc>
              <a:spcBef>
                <a:spcPts val="0"/>
              </a:spcBef>
              <a:spcAft>
                <a:spcPts val="0"/>
              </a:spcAft>
              <a:buClr>
                <a:schemeClr val="dk1"/>
              </a:buClr>
              <a:buSzPts val="1400"/>
              <a:buChar char="●"/>
              <a:defRPr>
                <a:solidFill>
                  <a:schemeClr val="dk1"/>
                </a:solidFill>
              </a:defRPr>
            </a:lvl7pPr>
            <a:lvl8pPr lvl="7" algn="ctr">
              <a:lnSpc>
                <a:spcPct val="100000"/>
              </a:lnSpc>
              <a:spcBef>
                <a:spcPts val="0"/>
              </a:spcBef>
              <a:spcAft>
                <a:spcPts val="0"/>
              </a:spcAft>
              <a:buClr>
                <a:schemeClr val="dk1"/>
              </a:buClr>
              <a:buSzPts val="1400"/>
              <a:buChar char="○"/>
              <a:defRPr>
                <a:solidFill>
                  <a:schemeClr val="dk1"/>
                </a:solidFill>
              </a:defRPr>
            </a:lvl8pPr>
            <a:lvl9pPr lvl="8" algn="ctr">
              <a:lnSpc>
                <a:spcPct val="100000"/>
              </a:lnSpc>
              <a:spcBef>
                <a:spcPts val="0"/>
              </a:spcBef>
              <a:spcAft>
                <a:spcPts val="0"/>
              </a:spcAft>
              <a:buClr>
                <a:schemeClr val="dk1"/>
              </a:buClr>
              <a:buSzPts val="1400"/>
              <a:buChar char="■"/>
              <a:defRPr>
                <a:solidFill>
                  <a:schemeClr val="dk1"/>
                </a:solidFill>
              </a:defRPr>
            </a:lvl9pPr>
          </a:lstStyle>
          <a:p/>
        </p:txBody>
      </p:sp>
      <p:sp>
        <p:nvSpPr>
          <p:cNvPr id="70" name="Google Shape;70;p13"/>
          <p:cNvSpPr txBox="1"/>
          <p:nvPr>
            <p:ph idx="2" type="subTitle"/>
          </p:nvPr>
        </p:nvSpPr>
        <p:spPr>
          <a:xfrm>
            <a:off x="6293350" y="1000525"/>
            <a:ext cx="2388000" cy="99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Char char="●"/>
              <a:defRPr sz="1400">
                <a:solidFill>
                  <a:schemeClr val="dk1"/>
                </a:solidFill>
              </a:defRPr>
            </a:lvl1pPr>
            <a:lvl2pPr lvl="1" algn="ctr">
              <a:lnSpc>
                <a:spcPct val="100000"/>
              </a:lnSpc>
              <a:spcBef>
                <a:spcPts val="0"/>
              </a:spcBef>
              <a:spcAft>
                <a:spcPts val="0"/>
              </a:spcAft>
              <a:buClr>
                <a:schemeClr val="dk1"/>
              </a:buClr>
              <a:buSzPts val="1400"/>
              <a:buChar char="○"/>
              <a:defRPr>
                <a:solidFill>
                  <a:schemeClr val="dk1"/>
                </a:solidFill>
              </a:defRPr>
            </a:lvl2pPr>
            <a:lvl3pPr lvl="2" algn="ctr">
              <a:lnSpc>
                <a:spcPct val="100000"/>
              </a:lnSpc>
              <a:spcBef>
                <a:spcPts val="0"/>
              </a:spcBef>
              <a:spcAft>
                <a:spcPts val="0"/>
              </a:spcAft>
              <a:buClr>
                <a:schemeClr val="dk1"/>
              </a:buClr>
              <a:buSzPts val="1400"/>
              <a:buChar char="■"/>
              <a:defRPr>
                <a:solidFill>
                  <a:schemeClr val="dk1"/>
                </a:solidFill>
              </a:defRPr>
            </a:lvl3pPr>
            <a:lvl4pPr lvl="3" algn="ctr">
              <a:lnSpc>
                <a:spcPct val="100000"/>
              </a:lnSpc>
              <a:spcBef>
                <a:spcPts val="0"/>
              </a:spcBef>
              <a:spcAft>
                <a:spcPts val="0"/>
              </a:spcAft>
              <a:buClr>
                <a:schemeClr val="dk1"/>
              </a:buClr>
              <a:buSzPts val="1400"/>
              <a:buChar char="●"/>
              <a:defRPr>
                <a:solidFill>
                  <a:schemeClr val="dk1"/>
                </a:solidFill>
              </a:defRPr>
            </a:lvl4pPr>
            <a:lvl5pPr lvl="4" algn="ctr">
              <a:lnSpc>
                <a:spcPct val="100000"/>
              </a:lnSpc>
              <a:spcBef>
                <a:spcPts val="0"/>
              </a:spcBef>
              <a:spcAft>
                <a:spcPts val="0"/>
              </a:spcAft>
              <a:buClr>
                <a:schemeClr val="dk1"/>
              </a:buClr>
              <a:buSzPts val="1400"/>
              <a:buChar char="○"/>
              <a:defRPr>
                <a:solidFill>
                  <a:schemeClr val="dk1"/>
                </a:solidFill>
              </a:defRPr>
            </a:lvl5pPr>
            <a:lvl6pPr lvl="5" algn="ctr">
              <a:lnSpc>
                <a:spcPct val="100000"/>
              </a:lnSpc>
              <a:spcBef>
                <a:spcPts val="0"/>
              </a:spcBef>
              <a:spcAft>
                <a:spcPts val="0"/>
              </a:spcAft>
              <a:buClr>
                <a:schemeClr val="dk1"/>
              </a:buClr>
              <a:buSzPts val="1400"/>
              <a:buChar char="■"/>
              <a:defRPr>
                <a:solidFill>
                  <a:schemeClr val="dk1"/>
                </a:solidFill>
              </a:defRPr>
            </a:lvl6pPr>
            <a:lvl7pPr lvl="6" algn="ctr">
              <a:lnSpc>
                <a:spcPct val="100000"/>
              </a:lnSpc>
              <a:spcBef>
                <a:spcPts val="0"/>
              </a:spcBef>
              <a:spcAft>
                <a:spcPts val="0"/>
              </a:spcAft>
              <a:buClr>
                <a:schemeClr val="dk1"/>
              </a:buClr>
              <a:buSzPts val="1400"/>
              <a:buChar char="●"/>
              <a:defRPr>
                <a:solidFill>
                  <a:schemeClr val="dk1"/>
                </a:solidFill>
              </a:defRPr>
            </a:lvl7pPr>
            <a:lvl8pPr lvl="7" algn="ctr">
              <a:lnSpc>
                <a:spcPct val="100000"/>
              </a:lnSpc>
              <a:spcBef>
                <a:spcPts val="0"/>
              </a:spcBef>
              <a:spcAft>
                <a:spcPts val="0"/>
              </a:spcAft>
              <a:buClr>
                <a:schemeClr val="dk1"/>
              </a:buClr>
              <a:buSzPts val="1400"/>
              <a:buChar char="○"/>
              <a:defRPr>
                <a:solidFill>
                  <a:schemeClr val="dk1"/>
                </a:solidFill>
              </a:defRPr>
            </a:lvl8pPr>
            <a:lvl9pPr lvl="8" algn="ctr">
              <a:lnSpc>
                <a:spcPct val="100000"/>
              </a:lnSpc>
              <a:spcBef>
                <a:spcPts val="0"/>
              </a:spcBef>
              <a:spcAft>
                <a:spcPts val="0"/>
              </a:spcAft>
              <a:buClr>
                <a:schemeClr val="dk1"/>
              </a:buClr>
              <a:buSzPts val="1400"/>
              <a:buChar char="■"/>
              <a:defRPr>
                <a:solidFill>
                  <a:schemeClr val="dk1"/>
                </a:solidFill>
              </a:defRPr>
            </a:lvl9pPr>
          </a:lstStyle>
          <a:p/>
        </p:txBody>
      </p:sp>
      <p:sp>
        <p:nvSpPr>
          <p:cNvPr id="71" name="Google Shape;71;p13"/>
          <p:cNvSpPr txBox="1"/>
          <p:nvPr>
            <p:ph type="title"/>
          </p:nvPr>
        </p:nvSpPr>
        <p:spPr>
          <a:xfrm>
            <a:off x="6293355" y="3476859"/>
            <a:ext cx="16587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p:txBody>
      </p:sp>
      <p:sp>
        <p:nvSpPr>
          <p:cNvPr id="72" name="Google Shape;72;p13"/>
          <p:cNvSpPr txBox="1"/>
          <p:nvPr>
            <p:ph idx="3" type="title"/>
          </p:nvPr>
        </p:nvSpPr>
        <p:spPr>
          <a:xfrm>
            <a:off x="6293355" y="809859"/>
            <a:ext cx="16587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p:txBody>
      </p:sp>
      <p:sp>
        <p:nvSpPr>
          <p:cNvPr id="73" name="Google Shape;73;p13"/>
          <p:cNvSpPr txBox="1"/>
          <p:nvPr>
            <p:ph idx="4" type="title"/>
          </p:nvPr>
        </p:nvSpPr>
        <p:spPr>
          <a:xfrm>
            <a:off x="582175" y="2307450"/>
            <a:ext cx="1863300" cy="528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600"/>
              <a:buNone/>
              <a:defRPr sz="2600">
                <a:solidFill>
                  <a:schemeClr val="lt1"/>
                </a:solidFill>
              </a:defRPr>
            </a:lvl2pPr>
            <a:lvl3pPr lvl="2" algn="l">
              <a:lnSpc>
                <a:spcPct val="100000"/>
              </a:lnSpc>
              <a:spcBef>
                <a:spcPts val="0"/>
              </a:spcBef>
              <a:spcAft>
                <a:spcPts val="0"/>
              </a:spcAft>
              <a:buClr>
                <a:schemeClr val="lt1"/>
              </a:buClr>
              <a:buSzPts val="2600"/>
              <a:buNone/>
              <a:defRPr sz="2600">
                <a:solidFill>
                  <a:schemeClr val="lt1"/>
                </a:solidFill>
              </a:defRPr>
            </a:lvl3pPr>
            <a:lvl4pPr lvl="3" algn="l">
              <a:lnSpc>
                <a:spcPct val="100000"/>
              </a:lnSpc>
              <a:spcBef>
                <a:spcPts val="0"/>
              </a:spcBef>
              <a:spcAft>
                <a:spcPts val="0"/>
              </a:spcAft>
              <a:buClr>
                <a:schemeClr val="lt1"/>
              </a:buClr>
              <a:buSzPts val="2600"/>
              <a:buNone/>
              <a:defRPr sz="2600">
                <a:solidFill>
                  <a:schemeClr val="lt1"/>
                </a:solidFill>
              </a:defRPr>
            </a:lvl4pPr>
            <a:lvl5pPr lvl="4" algn="l">
              <a:lnSpc>
                <a:spcPct val="100000"/>
              </a:lnSpc>
              <a:spcBef>
                <a:spcPts val="0"/>
              </a:spcBef>
              <a:spcAft>
                <a:spcPts val="0"/>
              </a:spcAft>
              <a:buClr>
                <a:schemeClr val="lt1"/>
              </a:buClr>
              <a:buSzPts val="2600"/>
              <a:buNone/>
              <a:defRPr sz="2600">
                <a:solidFill>
                  <a:schemeClr val="lt1"/>
                </a:solidFill>
              </a:defRPr>
            </a:lvl5pPr>
            <a:lvl6pPr lvl="5" algn="l">
              <a:lnSpc>
                <a:spcPct val="100000"/>
              </a:lnSpc>
              <a:spcBef>
                <a:spcPts val="0"/>
              </a:spcBef>
              <a:spcAft>
                <a:spcPts val="0"/>
              </a:spcAft>
              <a:buClr>
                <a:schemeClr val="lt1"/>
              </a:buClr>
              <a:buSzPts val="2600"/>
              <a:buNone/>
              <a:defRPr sz="2600">
                <a:solidFill>
                  <a:schemeClr val="lt1"/>
                </a:solidFill>
              </a:defRPr>
            </a:lvl6pPr>
            <a:lvl7pPr lvl="6" algn="l">
              <a:lnSpc>
                <a:spcPct val="100000"/>
              </a:lnSpc>
              <a:spcBef>
                <a:spcPts val="0"/>
              </a:spcBef>
              <a:spcAft>
                <a:spcPts val="0"/>
              </a:spcAft>
              <a:buClr>
                <a:schemeClr val="lt1"/>
              </a:buClr>
              <a:buSzPts val="2600"/>
              <a:buNone/>
              <a:defRPr sz="2600">
                <a:solidFill>
                  <a:schemeClr val="lt1"/>
                </a:solidFill>
              </a:defRPr>
            </a:lvl7pPr>
            <a:lvl8pPr lvl="7" algn="l">
              <a:lnSpc>
                <a:spcPct val="100000"/>
              </a:lnSpc>
              <a:spcBef>
                <a:spcPts val="0"/>
              </a:spcBef>
              <a:spcAft>
                <a:spcPts val="0"/>
              </a:spcAft>
              <a:buClr>
                <a:schemeClr val="lt1"/>
              </a:buClr>
              <a:buSzPts val="2600"/>
              <a:buNone/>
              <a:defRPr sz="2600">
                <a:solidFill>
                  <a:schemeClr val="lt1"/>
                </a:solidFill>
              </a:defRPr>
            </a:lvl8pPr>
            <a:lvl9pPr lvl="8" algn="l">
              <a:lnSpc>
                <a:spcPct val="100000"/>
              </a:lnSpc>
              <a:spcBef>
                <a:spcPts val="0"/>
              </a:spcBef>
              <a:spcAft>
                <a:spcPts val="0"/>
              </a:spcAft>
              <a:buClr>
                <a:schemeClr val="lt1"/>
              </a:buClr>
              <a:buSzPts val="2600"/>
              <a:buNone/>
              <a:defRPr sz="260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74" name="Shape 74"/>
        <p:cNvGrpSpPr/>
        <p:nvPr/>
      </p:nvGrpSpPr>
      <p:grpSpPr>
        <a:xfrm>
          <a:off x="0" y="0"/>
          <a:ext cx="0" cy="0"/>
          <a:chOff x="0" y="0"/>
          <a:chExt cx="0" cy="0"/>
        </a:xfrm>
      </p:grpSpPr>
      <p:sp>
        <p:nvSpPr>
          <p:cNvPr id="75" name="Google Shape;75;p14"/>
          <p:cNvSpPr txBox="1"/>
          <p:nvPr>
            <p:ph type="title"/>
          </p:nvPr>
        </p:nvSpPr>
        <p:spPr>
          <a:xfrm>
            <a:off x="3781050" y="951300"/>
            <a:ext cx="4629900" cy="2936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algn="r">
              <a:lnSpc>
                <a:spcPct val="100000"/>
              </a:lnSpc>
              <a:spcBef>
                <a:spcPts val="0"/>
              </a:spcBef>
              <a:spcAft>
                <a:spcPts val="0"/>
              </a:spcAft>
              <a:buClr>
                <a:schemeClr val="lt1"/>
              </a:buClr>
              <a:buSzPts val="5500"/>
              <a:buNone/>
              <a:defRPr sz="5500">
                <a:solidFill>
                  <a:schemeClr val="lt1"/>
                </a:solidFill>
              </a:defRPr>
            </a:lvl2pPr>
            <a:lvl3pPr lvl="2" algn="r">
              <a:lnSpc>
                <a:spcPct val="100000"/>
              </a:lnSpc>
              <a:spcBef>
                <a:spcPts val="0"/>
              </a:spcBef>
              <a:spcAft>
                <a:spcPts val="0"/>
              </a:spcAft>
              <a:buClr>
                <a:schemeClr val="lt1"/>
              </a:buClr>
              <a:buSzPts val="5500"/>
              <a:buNone/>
              <a:defRPr sz="5500">
                <a:solidFill>
                  <a:schemeClr val="lt1"/>
                </a:solidFill>
              </a:defRPr>
            </a:lvl3pPr>
            <a:lvl4pPr lvl="3" algn="r">
              <a:lnSpc>
                <a:spcPct val="100000"/>
              </a:lnSpc>
              <a:spcBef>
                <a:spcPts val="0"/>
              </a:spcBef>
              <a:spcAft>
                <a:spcPts val="0"/>
              </a:spcAft>
              <a:buClr>
                <a:schemeClr val="lt1"/>
              </a:buClr>
              <a:buSzPts val="5500"/>
              <a:buNone/>
              <a:defRPr sz="5500">
                <a:solidFill>
                  <a:schemeClr val="lt1"/>
                </a:solidFill>
              </a:defRPr>
            </a:lvl4pPr>
            <a:lvl5pPr lvl="4" algn="r">
              <a:lnSpc>
                <a:spcPct val="100000"/>
              </a:lnSpc>
              <a:spcBef>
                <a:spcPts val="0"/>
              </a:spcBef>
              <a:spcAft>
                <a:spcPts val="0"/>
              </a:spcAft>
              <a:buClr>
                <a:schemeClr val="lt1"/>
              </a:buClr>
              <a:buSzPts val="5500"/>
              <a:buNone/>
              <a:defRPr sz="5500">
                <a:solidFill>
                  <a:schemeClr val="lt1"/>
                </a:solidFill>
              </a:defRPr>
            </a:lvl5pPr>
            <a:lvl6pPr lvl="5" algn="r">
              <a:lnSpc>
                <a:spcPct val="100000"/>
              </a:lnSpc>
              <a:spcBef>
                <a:spcPts val="0"/>
              </a:spcBef>
              <a:spcAft>
                <a:spcPts val="0"/>
              </a:spcAft>
              <a:buClr>
                <a:schemeClr val="lt1"/>
              </a:buClr>
              <a:buSzPts val="5500"/>
              <a:buNone/>
              <a:defRPr sz="5500">
                <a:solidFill>
                  <a:schemeClr val="lt1"/>
                </a:solidFill>
              </a:defRPr>
            </a:lvl6pPr>
            <a:lvl7pPr lvl="6" algn="r">
              <a:lnSpc>
                <a:spcPct val="100000"/>
              </a:lnSpc>
              <a:spcBef>
                <a:spcPts val="0"/>
              </a:spcBef>
              <a:spcAft>
                <a:spcPts val="0"/>
              </a:spcAft>
              <a:buClr>
                <a:schemeClr val="lt1"/>
              </a:buClr>
              <a:buSzPts val="5500"/>
              <a:buNone/>
              <a:defRPr sz="5500">
                <a:solidFill>
                  <a:schemeClr val="lt1"/>
                </a:solidFill>
              </a:defRPr>
            </a:lvl7pPr>
            <a:lvl8pPr lvl="7" algn="r">
              <a:lnSpc>
                <a:spcPct val="100000"/>
              </a:lnSpc>
              <a:spcBef>
                <a:spcPts val="0"/>
              </a:spcBef>
              <a:spcAft>
                <a:spcPts val="0"/>
              </a:spcAft>
              <a:buClr>
                <a:schemeClr val="lt1"/>
              </a:buClr>
              <a:buSzPts val="5500"/>
              <a:buNone/>
              <a:defRPr sz="5500">
                <a:solidFill>
                  <a:schemeClr val="lt1"/>
                </a:solidFill>
              </a:defRPr>
            </a:lvl8pPr>
            <a:lvl9pPr lvl="8" algn="r">
              <a:lnSpc>
                <a:spcPct val="100000"/>
              </a:lnSpc>
              <a:spcBef>
                <a:spcPts val="0"/>
              </a:spcBef>
              <a:spcAft>
                <a:spcPts val="0"/>
              </a:spcAft>
              <a:buClr>
                <a:schemeClr val="lt1"/>
              </a:buClr>
              <a:buSzPts val="5500"/>
              <a:buNone/>
              <a:defRPr sz="5500">
                <a:solidFill>
                  <a:schemeClr val="lt1"/>
                </a:solidFill>
              </a:defRPr>
            </a:lvl9pPr>
          </a:lstStyle>
          <a:p/>
        </p:txBody>
      </p:sp>
      <p:sp>
        <p:nvSpPr>
          <p:cNvPr id="76" name="Google Shape;76;p14"/>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77" name="Shape 77"/>
        <p:cNvGrpSpPr/>
        <p:nvPr/>
      </p:nvGrpSpPr>
      <p:grpSpPr>
        <a:xfrm>
          <a:off x="0" y="0"/>
          <a:ext cx="0" cy="0"/>
          <a:chOff x="0" y="0"/>
          <a:chExt cx="0" cy="0"/>
        </a:xfrm>
      </p:grpSpPr>
      <p:sp>
        <p:nvSpPr>
          <p:cNvPr id="78" name="Google Shape;78;p15"/>
          <p:cNvSpPr txBox="1"/>
          <p:nvPr>
            <p:ph type="ctrTitle"/>
          </p:nvPr>
        </p:nvSpPr>
        <p:spPr>
          <a:xfrm>
            <a:off x="624000" y="1564600"/>
            <a:ext cx="5762400" cy="1139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5200"/>
              <a:buFont typeface="Montserrat"/>
              <a:buNone/>
              <a:defRPr sz="100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5200"/>
              <a:buNone/>
              <a:defRPr sz="5200">
                <a:solidFill>
                  <a:schemeClr val="dk1"/>
                </a:solidFill>
              </a:defRPr>
            </a:lvl2pPr>
            <a:lvl3pPr lvl="2" algn="l">
              <a:lnSpc>
                <a:spcPct val="100000"/>
              </a:lnSpc>
              <a:spcBef>
                <a:spcPts val="0"/>
              </a:spcBef>
              <a:spcAft>
                <a:spcPts val="0"/>
              </a:spcAft>
              <a:buClr>
                <a:schemeClr val="dk1"/>
              </a:buClr>
              <a:buSzPts val="5200"/>
              <a:buNone/>
              <a:defRPr sz="5200">
                <a:solidFill>
                  <a:schemeClr val="dk1"/>
                </a:solidFill>
              </a:defRPr>
            </a:lvl3pPr>
            <a:lvl4pPr lvl="3" algn="l">
              <a:lnSpc>
                <a:spcPct val="100000"/>
              </a:lnSpc>
              <a:spcBef>
                <a:spcPts val="0"/>
              </a:spcBef>
              <a:spcAft>
                <a:spcPts val="0"/>
              </a:spcAft>
              <a:buClr>
                <a:schemeClr val="dk1"/>
              </a:buClr>
              <a:buSzPts val="5200"/>
              <a:buNone/>
              <a:defRPr sz="5200">
                <a:solidFill>
                  <a:schemeClr val="dk1"/>
                </a:solidFill>
              </a:defRPr>
            </a:lvl4pPr>
            <a:lvl5pPr lvl="4" algn="l">
              <a:lnSpc>
                <a:spcPct val="100000"/>
              </a:lnSpc>
              <a:spcBef>
                <a:spcPts val="0"/>
              </a:spcBef>
              <a:spcAft>
                <a:spcPts val="0"/>
              </a:spcAft>
              <a:buClr>
                <a:schemeClr val="dk1"/>
              </a:buClr>
              <a:buSzPts val="5200"/>
              <a:buNone/>
              <a:defRPr sz="5200">
                <a:solidFill>
                  <a:schemeClr val="dk1"/>
                </a:solidFill>
              </a:defRPr>
            </a:lvl5pPr>
            <a:lvl6pPr lvl="5" algn="l">
              <a:lnSpc>
                <a:spcPct val="100000"/>
              </a:lnSpc>
              <a:spcBef>
                <a:spcPts val="0"/>
              </a:spcBef>
              <a:spcAft>
                <a:spcPts val="0"/>
              </a:spcAft>
              <a:buClr>
                <a:schemeClr val="dk1"/>
              </a:buClr>
              <a:buSzPts val="5200"/>
              <a:buNone/>
              <a:defRPr sz="5200">
                <a:solidFill>
                  <a:schemeClr val="dk1"/>
                </a:solidFill>
              </a:defRPr>
            </a:lvl6pPr>
            <a:lvl7pPr lvl="6" algn="l">
              <a:lnSpc>
                <a:spcPct val="100000"/>
              </a:lnSpc>
              <a:spcBef>
                <a:spcPts val="0"/>
              </a:spcBef>
              <a:spcAft>
                <a:spcPts val="0"/>
              </a:spcAft>
              <a:buClr>
                <a:schemeClr val="dk1"/>
              </a:buClr>
              <a:buSzPts val="5200"/>
              <a:buNone/>
              <a:defRPr sz="5200">
                <a:solidFill>
                  <a:schemeClr val="dk1"/>
                </a:solidFill>
              </a:defRPr>
            </a:lvl7pPr>
            <a:lvl8pPr lvl="7" algn="l">
              <a:lnSpc>
                <a:spcPct val="100000"/>
              </a:lnSpc>
              <a:spcBef>
                <a:spcPts val="0"/>
              </a:spcBef>
              <a:spcAft>
                <a:spcPts val="0"/>
              </a:spcAft>
              <a:buClr>
                <a:schemeClr val="dk1"/>
              </a:buClr>
              <a:buSzPts val="5200"/>
              <a:buNone/>
              <a:defRPr sz="5200">
                <a:solidFill>
                  <a:schemeClr val="dk1"/>
                </a:solidFill>
              </a:defRPr>
            </a:lvl8pPr>
            <a:lvl9pPr lvl="8" algn="l">
              <a:lnSpc>
                <a:spcPct val="100000"/>
              </a:lnSpc>
              <a:spcBef>
                <a:spcPts val="0"/>
              </a:spcBef>
              <a:spcAft>
                <a:spcPts val="0"/>
              </a:spcAft>
              <a:buClr>
                <a:schemeClr val="dk1"/>
              </a:buClr>
              <a:buSzPts val="5200"/>
              <a:buNone/>
              <a:defRPr sz="5200">
                <a:solidFill>
                  <a:schemeClr val="dk1"/>
                </a:solidFill>
              </a:defRPr>
            </a:lvl9pPr>
          </a:lstStyle>
          <a:p/>
        </p:txBody>
      </p:sp>
      <p:sp>
        <p:nvSpPr>
          <p:cNvPr id="79" name="Google Shape;79;p15"/>
          <p:cNvSpPr txBox="1"/>
          <p:nvPr>
            <p:ph idx="1" type="subTitle"/>
          </p:nvPr>
        </p:nvSpPr>
        <p:spPr>
          <a:xfrm>
            <a:off x="624000" y="2555229"/>
            <a:ext cx="3764700" cy="799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800"/>
              <a:buNone/>
              <a:defRPr sz="1400">
                <a:solidFill>
                  <a:schemeClr val="dk1"/>
                </a:solidFill>
              </a:defRPr>
            </a:lvl1pPr>
            <a:lvl2pPr lvl="1" algn="l">
              <a:lnSpc>
                <a:spcPct val="100000"/>
              </a:lnSpc>
              <a:spcBef>
                <a:spcPts val="0"/>
              </a:spcBef>
              <a:spcAft>
                <a:spcPts val="0"/>
              </a:spcAft>
              <a:buClr>
                <a:schemeClr val="dk1"/>
              </a:buClr>
              <a:buSzPts val="2800"/>
              <a:buNone/>
              <a:defRPr sz="2800">
                <a:solidFill>
                  <a:schemeClr val="dk1"/>
                </a:solidFill>
              </a:defRPr>
            </a:lvl2pPr>
            <a:lvl3pPr lvl="2" algn="l">
              <a:lnSpc>
                <a:spcPct val="100000"/>
              </a:lnSpc>
              <a:spcBef>
                <a:spcPts val="0"/>
              </a:spcBef>
              <a:spcAft>
                <a:spcPts val="0"/>
              </a:spcAft>
              <a:buClr>
                <a:schemeClr val="dk1"/>
              </a:buClr>
              <a:buSzPts val="2800"/>
              <a:buNone/>
              <a:defRPr sz="2800">
                <a:solidFill>
                  <a:schemeClr val="dk1"/>
                </a:solidFill>
              </a:defRPr>
            </a:lvl3pPr>
            <a:lvl4pPr lvl="3" algn="l">
              <a:lnSpc>
                <a:spcPct val="100000"/>
              </a:lnSpc>
              <a:spcBef>
                <a:spcPts val="0"/>
              </a:spcBef>
              <a:spcAft>
                <a:spcPts val="0"/>
              </a:spcAft>
              <a:buClr>
                <a:schemeClr val="dk1"/>
              </a:buClr>
              <a:buSzPts val="2800"/>
              <a:buNone/>
              <a:defRPr sz="2800">
                <a:solidFill>
                  <a:schemeClr val="dk1"/>
                </a:solidFill>
              </a:defRPr>
            </a:lvl4pPr>
            <a:lvl5pPr lvl="4" algn="l">
              <a:lnSpc>
                <a:spcPct val="100000"/>
              </a:lnSpc>
              <a:spcBef>
                <a:spcPts val="0"/>
              </a:spcBef>
              <a:spcAft>
                <a:spcPts val="0"/>
              </a:spcAft>
              <a:buClr>
                <a:schemeClr val="dk1"/>
              </a:buClr>
              <a:buSzPts val="2800"/>
              <a:buNone/>
              <a:defRPr sz="2800">
                <a:solidFill>
                  <a:schemeClr val="dk1"/>
                </a:solidFill>
              </a:defRPr>
            </a:lvl5pPr>
            <a:lvl6pPr lvl="5" algn="l">
              <a:lnSpc>
                <a:spcPct val="100000"/>
              </a:lnSpc>
              <a:spcBef>
                <a:spcPts val="0"/>
              </a:spcBef>
              <a:spcAft>
                <a:spcPts val="0"/>
              </a:spcAft>
              <a:buClr>
                <a:schemeClr val="dk1"/>
              </a:buClr>
              <a:buSzPts val="2800"/>
              <a:buNone/>
              <a:defRPr sz="2800">
                <a:solidFill>
                  <a:schemeClr val="dk1"/>
                </a:solidFill>
              </a:defRPr>
            </a:lvl6pPr>
            <a:lvl7pPr lvl="6" algn="l">
              <a:lnSpc>
                <a:spcPct val="100000"/>
              </a:lnSpc>
              <a:spcBef>
                <a:spcPts val="0"/>
              </a:spcBef>
              <a:spcAft>
                <a:spcPts val="0"/>
              </a:spcAft>
              <a:buClr>
                <a:schemeClr val="dk1"/>
              </a:buClr>
              <a:buSzPts val="2800"/>
              <a:buNone/>
              <a:defRPr sz="2800">
                <a:solidFill>
                  <a:schemeClr val="dk1"/>
                </a:solidFill>
              </a:defRPr>
            </a:lvl7pPr>
            <a:lvl8pPr lvl="7" algn="l">
              <a:lnSpc>
                <a:spcPct val="100000"/>
              </a:lnSpc>
              <a:spcBef>
                <a:spcPts val="0"/>
              </a:spcBef>
              <a:spcAft>
                <a:spcPts val="0"/>
              </a:spcAft>
              <a:buClr>
                <a:schemeClr val="dk1"/>
              </a:buClr>
              <a:buSzPts val="2800"/>
              <a:buNone/>
              <a:defRPr sz="2800">
                <a:solidFill>
                  <a:schemeClr val="dk1"/>
                </a:solidFill>
              </a:defRPr>
            </a:lvl8pPr>
            <a:lvl9pPr lvl="8" algn="l">
              <a:lnSpc>
                <a:spcPct val="100000"/>
              </a:lnSpc>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1"/>
        </a:solidFill>
      </p:bgPr>
    </p:bg>
    <p:spTree>
      <p:nvGrpSpPr>
        <p:cNvPr id="80" name="Shape 80"/>
        <p:cNvGrpSpPr/>
        <p:nvPr/>
      </p:nvGrpSpPr>
      <p:grpSpPr>
        <a:xfrm>
          <a:off x="0" y="0"/>
          <a:ext cx="0" cy="0"/>
          <a:chOff x="0" y="0"/>
          <a:chExt cx="0" cy="0"/>
        </a:xfrm>
      </p:grpSpPr>
      <p:sp>
        <p:nvSpPr>
          <p:cNvPr id="81" name="Google Shape;81;p16"/>
          <p:cNvSpPr txBox="1"/>
          <p:nvPr>
            <p:ph type="title"/>
          </p:nvPr>
        </p:nvSpPr>
        <p:spPr>
          <a:xfrm>
            <a:off x="3857625" y="1093175"/>
            <a:ext cx="4198800" cy="1462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lt1"/>
              </a:buClr>
              <a:buSzPts val="2700"/>
              <a:buFont typeface="Montserrat"/>
              <a:buNone/>
              <a:defRPr sz="4000">
                <a:solidFill>
                  <a:schemeClr val="lt1"/>
                </a:solidFill>
                <a:latin typeface="Montserrat"/>
                <a:ea typeface="Montserrat"/>
                <a:cs typeface="Montserrat"/>
                <a:sym typeface="Montserrat"/>
              </a:defRPr>
            </a:lvl1pPr>
            <a:lvl2pPr lvl="1" algn="r">
              <a:lnSpc>
                <a:spcPct val="100000"/>
              </a:lnSpc>
              <a:spcBef>
                <a:spcPts val="0"/>
              </a:spcBef>
              <a:spcAft>
                <a:spcPts val="0"/>
              </a:spcAft>
              <a:buClr>
                <a:schemeClr val="lt1"/>
              </a:buClr>
              <a:buSzPts val="3000"/>
              <a:buNone/>
              <a:defRPr>
                <a:solidFill>
                  <a:schemeClr val="lt1"/>
                </a:solidFill>
              </a:defRPr>
            </a:lvl2pPr>
            <a:lvl3pPr lvl="2" algn="r">
              <a:lnSpc>
                <a:spcPct val="100000"/>
              </a:lnSpc>
              <a:spcBef>
                <a:spcPts val="0"/>
              </a:spcBef>
              <a:spcAft>
                <a:spcPts val="0"/>
              </a:spcAft>
              <a:buClr>
                <a:schemeClr val="lt1"/>
              </a:buClr>
              <a:buSzPts val="3000"/>
              <a:buNone/>
              <a:defRPr>
                <a:solidFill>
                  <a:schemeClr val="lt1"/>
                </a:solidFill>
              </a:defRPr>
            </a:lvl3pPr>
            <a:lvl4pPr lvl="3" algn="r">
              <a:lnSpc>
                <a:spcPct val="100000"/>
              </a:lnSpc>
              <a:spcBef>
                <a:spcPts val="0"/>
              </a:spcBef>
              <a:spcAft>
                <a:spcPts val="0"/>
              </a:spcAft>
              <a:buClr>
                <a:schemeClr val="lt1"/>
              </a:buClr>
              <a:buSzPts val="3000"/>
              <a:buNone/>
              <a:defRPr>
                <a:solidFill>
                  <a:schemeClr val="lt1"/>
                </a:solidFill>
              </a:defRPr>
            </a:lvl4pPr>
            <a:lvl5pPr lvl="4" algn="r">
              <a:lnSpc>
                <a:spcPct val="100000"/>
              </a:lnSpc>
              <a:spcBef>
                <a:spcPts val="0"/>
              </a:spcBef>
              <a:spcAft>
                <a:spcPts val="0"/>
              </a:spcAft>
              <a:buClr>
                <a:schemeClr val="lt1"/>
              </a:buClr>
              <a:buSzPts val="3000"/>
              <a:buNone/>
              <a:defRPr>
                <a:solidFill>
                  <a:schemeClr val="lt1"/>
                </a:solidFill>
              </a:defRPr>
            </a:lvl5pPr>
            <a:lvl6pPr lvl="5" algn="r">
              <a:lnSpc>
                <a:spcPct val="100000"/>
              </a:lnSpc>
              <a:spcBef>
                <a:spcPts val="0"/>
              </a:spcBef>
              <a:spcAft>
                <a:spcPts val="0"/>
              </a:spcAft>
              <a:buClr>
                <a:schemeClr val="lt1"/>
              </a:buClr>
              <a:buSzPts val="3000"/>
              <a:buNone/>
              <a:defRPr>
                <a:solidFill>
                  <a:schemeClr val="lt1"/>
                </a:solidFill>
              </a:defRPr>
            </a:lvl6pPr>
            <a:lvl7pPr lvl="6" algn="r">
              <a:lnSpc>
                <a:spcPct val="100000"/>
              </a:lnSpc>
              <a:spcBef>
                <a:spcPts val="0"/>
              </a:spcBef>
              <a:spcAft>
                <a:spcPts val="0"/>
              </a:spcAft>
              <a:buClr>
                <a:schemeClr val="lt1"/>
              </a:buClr>
              <a:buSzPts val="3000"/>
              <a:buNone/>
              <a:defRPr>
                <a:solidFill>
                  <a:schemeClr val="lt1"/>
                </a:solidFill>
              </a:defRPr>
            </a:lvl7pPr>
            <a:lvl8pPr lvl="7" algn="r">
              <a:lnSpc>
                <a:spcPct val="100000"/>
              </a:lnSpc>
              <a:spcBef>
                <a:spcPts val="0"/>
              </a:spcBef>
              <a:spcAft>
                <a:spcPts val="0"/>
              </a:spcAft>
              <a:buClr>
                <a:schemeClr val="lt1"/>
              </a:buClr>
              <a:buSzPts val="3000"/>
              <a:buNone/>
              <a:defRPr>
                <a:solidFill>
                  <a:schemeClr val="lt1"/>
                </a:solidFill>
              </a:defRPr>
            </a:lvl8pPr>
            <a:lvl9pPr lvl="8" algn="r">
              <a:lnSpc>
                <a:spcPct val="100000"/>
              </a:lnSpc>
              <a:spcBef>
                <a:spcPts val="0"/>
              </a:spcBef>
              <a:spcAft>
                <a:spcPts val="0"/>
              </a:spcAft>
              <a:buClr>
                <a:schemeClr val="lt1"/>
              </a:buClr>
              <a:buSzPts val="3000"/>
              <a:buNone/>
              <a:defRPr>
                <a:solidFill>
                  <a:schemeClr val="lt1"/>
                </a:solidFill>
              </a:defRPr>
            </a:lvl9pPr>
          </a:lstStyle>
          <a:p/>
        </p:txBody>
      </p:sp>
      <p:sp>
        <p:nvSpPr>
          <p:cNvPr id="82" name="Google Shape;82;p16"/>
          <p:cNvSpPr/>
          <p:nvPr/>
        </p:nvSpPr>
        <p:spPr>
          <a:xfrm>
            <a:off x="0" y="0"/>
            <a:ext cx="91791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83" name="Shape 83"/>
        <p:cNvGrpSpPr/>
        <p:nvPr/>
      </p:nvGrpSpPr>
      <p:grpSpPr>
        <a:xfrm>
          <a:off x="0" y="0"/>
          <a:ext cx="0" cy="0"/>
          <a:chOff x="0" y="0"/>
          <a:chExt cx="0" cy="0"/>
        </a:xfrm>
      </p:grpSpPr>
      <p:sp>
        <p:nvSpPr>
          <p:cNvPr id="84" name="Google Shape;84;p17"/>
          <p:cNvSpPr txBox="1"/>
          <p:nvPr>
            <p:ph hasCustomPrompt="1" type="title"/>
          </p:nvPr>
        </p:nvSpPr>
        <p:spPr>
          <a:xfrm>
            <a:off x="713250" y="943600"/>
            <a:ext cx="77175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Font typeface="Montserrat"/>
              <a:buNone/>
              <a:defRPr sz="60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85" name="Google Shape;85;p17"/>
          <p:cNvSpPr txBox="1"/>
          <p:nvPr>
            <p:ph idx="1" type="body"/>
          </p:nvPr>
        </p:nvSpPr>
        <p:spPr>
          <a:xfrm>
            <a:off x="713250" y="2989700"/>
            <a:ext cx="7717500" cy="4482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Clr>
                <a:schemeClr val="lt1"/>
              </a:buClr>
              <a:buSzPts val="1800"/>
              <a:buChar char="●"/>
              <a:defRPr>
                <a:solidFill>
                  <a:schemeClr val="lt1"/>
                </a:solidFill>
              </a:defRPr>
            </a:lvl1pPr>
            <a:lvl2pPr indent="-317500" lvl="1" marL="914400" algn="ctr">
              <a:lnSpc>
                <a:spcPct val="115000"/>
              </a:lnSpc>
              <a:spcBef>
                <a:spcPts val="1600"/>
              </a:spcBef>
              <a:spcAft>
                <a:spcPts val="0"/>
              </a:spcAft>
              <a:buClr>
                <a:schemeClr val="lt1"/>
              </a:buClr>
              <a:buSzPts val="1400"/>
              <a:buChar char="○"/>
              <a:defRPr>
                <a:solidFill>
                  <a:schemeClr val="lt1"/>
                </a:solidFill>
              </a:defRPr>
            </a:lvl2pPr>
            <a:lvl3pPr indent="-317500" lvl="2" marL="1371600" algn="ctr">
              <a:lnSpc>
                <a:spcPct val="115000"/>
              </a:lnSpc>
              <a:spcBef>
                <a:spcPts val="1600"/>
              </a:spcBef>
              <a:spcAft>
                <a:spcPts val="0"/>
              </a:spcAft>
              <a:buClr>
                <a:schemeClr val="lt1"/>
              </a:buClr>
              <a:buSzPts val="1400"/>
              <a:buChar char="■"/>
              <a:defRPr>
                <a:solidFill>
                  <a:schemeClr val="lt1"/>
                </a:solidFill>
              </a:defRPr>
            </a:lvl3pPr>
            <a:lvl4pPr indent="-317500" lvl="3" marL="1828800" algn="ctr">
              <a:lnSpc>
                <a:spcPct val="115000"/>
              </a:lnSpc>
              <a:spcBef>
                <a:spcPts val="1600"/>
              </a:spcBef>
              <a:spcAft>
                <a:spcPts val="0"/>
              </a:spcAft>
              <a:buClr>
                <a:schemeClr val="lt1"/>
              </a:buClr>
              <a:buSzPts val="1400"/>
              <a:buChar char="●"/>
              <a:defRPr>
                <a:solidFill>
                  <a:schemeClr val="lt1"/>
                </a:solidFill>
              </a:defRPr>
            </a:lvl4pPr>
            <a:lvl5pPr indent="-317500" lvl="4" marL="2286000" algn="ctr">
              <a:lnSpc>
                <a:spcPct val="115000"/>
              </a:lnSpc>
              <a:spcBef>
                <a:spcPts val="1600"/>
              </a:spcBef>
              <a:spcAft>
                <a:spcPts val="0"/>
              </a:spcAft>
              <a:buClr>
                <a:schemeClr val="lt1"/>
              </a:buClr>
              <a:buSzPts val="1400"/>
              <a:buChar char="○"/>
              <a:defRPr>
                <a:solidFill>
                  <a:schemeClr val="lt1"/>
                </a:solidFill>
              </a:defRPr>
            </a:lvl5pPr>
            <a:lvl6pPr indent="-317500" lvl="5" marL="2743200" algn="ctr">
              <a:lnSpc>
                <a:spcPct val="115000"/>
              </a:lnSpc>
              <a:spcBef>
                <a:spcPts val="1600"/>
              </a:spcBef>
              <a:spcAft>
                <a:spcPts val="0"/>
              </a:spcAft>
              <a:buClr>
                <a:schemeClr val="lt1"/>
              </a:buClr>
              <a:buSzPts val="1400"/>
              <a:buChar char="■"/>
              <a:defRPr>
                <a:solidFill>
                  <a:schemeClr val="lt1"/>
                </a:solidFill>
              </a:defRPr>
            </a:lvl6pPr>
            <a:lvl7pPr indent="-317500" lvl="6" marL="3200400" algn="ctr">
              <a:lnSpc>
                <a:spcPct val="115000"/>
              </a:lnSpc>
              <a:spcBef>
                <a:spcPts val="1600"/>
              </a:spcBef>
              <a:spcAft>
                <a:spcPts val="0"/>
              </a:spcAft>
              <a:buClr>
                <a:schemeClr val="lt1"/>
              </a:buClr>
              <a:buSzPts val="1400"/>
              <a:buChar char="●"/>
              <a:defRPr>
                <a:solidFill>
                  <a:schemeClr val="lt1"/>
                </a:solidFill>
              </a:defRPr>
            </a:lvl7pPr>
            <a:lvl8pPr indent="-317500" lvl="7" marL="3657600" algn="ctr">
              <a:lnSpc>
                <a:spcPct val="115000"/>
              </a:lnSpc>
              <a:spcBef>
                <a:spcPts val="1600"/>
              </a:spcBef>
              <a:spcAft>
                <a:spcPts val="0"/>
              </a:spcAft>
              <a:buClr>
                <a:schemeClr val="lt1"/>
              </a:buClr>
              <a:buSzPts val="1400"/>
              <a:buChar char="○"/>
              <a:defRPr>
                <a:solidFill>
                  <a:schemeClr val="lt1"/>
                </a:solidFill>
              </a:defRPr>
            </a:lvl8pPr>
            <a:lvl9pPr indent="-317500" lvl="8" marL="4114800" algn="ctr">
              <a:lnSpc>
                <a:spcPct val="115000"/>
              </a:lnSpc>
              <a:spcBef>
                <a:spcPts val="1600"/>
              </a:spcBef>
              <a:spcAft>
                <a:spcPts val="1600"/>
              </a:spcAft>
              <a:buClr>
                <a:schemeClr val="lt1"/>
              </a:buClr>
              <a:buSzPts val="1400"/>
              <a:buChar char="■"/>
              <a:defRPr>
                <a:solidFill>
                  <a:schemeClr val="lt1"/>
                </a:solidFill>
              </a:defRPr>
            </a:lvl9pPr>
          </a:lstStyle>
          <a:p/>
        </p:txBody>
      </p:sp>
      <p:sp>
        <p:nvSpPr>
          <p:cNvPr id="86" name="Google Shape;86;p17"/>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
    <p:spTree>
      <p:nvGrpSpPr>
        <p:cNvPr id="87" name="Shape 87"/>
        <p:cNvGrpSpPr/>
        <p:nvPr/>
      </p:nvGrpSpPr>
      <p:grpSpPr>
        <a:xfrm>
          <a:off x="0" y="0"/>
          <a:ext cx="0" cy="0"/>
          <a:chOff x="0" y="0"/>
          <a:chExt cx="0" cy="0"/>
        </a:xfrm>
      </p:grpSpPr>
      <p:sp>
        <p:nvSpPr>
          <p:cNvPr id="88" name="Google Shape;88;p18"/>
          <p:cNvSpPr/>
          <p:nvPr/>
        </p:nvSpPr>
        <p:spPr>
          <a:xfrm rot="5400000">
            <a:off x="3286050" y="-3286200"/>
            <a:ext cx="2552700" cy="9125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8"/>
          <p:cNvSpPr txBox="1"/>
          <p:nvPr>
            <p:ph type="title"/>
          </p:nvPr>
        </p:nvSpPr>
        <p:spPr>
          <a:xfrm>
            <a:off x="1035475" y="3162534"/>
            <a:ext cx="16587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90" name="Google Shape;90;p18"/>
          <p:cNvSpPr txBox="1"/>
          <p:nvPr>
            <p:ph idx="1" type="subTitle"/>
          </p:nvPr>
        </p:nvSpPr>
        <p:spPr>
          <a:xfrm>
            <a:off x="719725" y="3373650"/>
            <a:ext cx="22902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91" name="Google Shape;91;p18"/>
          <p:cNvSpPr txBox="1"/>
          <p:nvPr>
            <p:ph idx="2" type="title"/>
          </p:nvPr>
        </p:nvSpPr>
        <p:spPr>
          <a:xfrm>
            <a:off x="6479701" y="3162534"/>
            <a:ext cx="16587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92" name="Google Shape;92;p18"/>
          <p:cNvSpPr txBox="1"/>
          <p:nvPr>
            <p:ph idx="3" type="subTitle"/>
          </p:nvPr>
        </p:nvSpPr>
        <p:spPr>
          <a:xfrm>
            <a:off x="6163951" y="3373650"/>
            <a:ext cx="22902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93" name="Google Shape;93;p18"/>
          <p:cNvSpPr txBox="1"/>
          <p:nvPr>
            <p:ph idx="4" type="title"/>
          </p:nvPr>
        </p:nvSpPr>
        <p:spPr>
          <a:xfrm>
            <a:off x="3742650" y="3162534"/>
            <a:ext cx="16587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94" name="Google Shape;94;p18"/>
          <p:cNvSpPr txBox="1"/>
          <p:nvPr>
            <p:ph idx="5" type="subTitle"/>
          </p:nvPr>
        </p:nvSpPr>
        <p:spPr>
          <a:xfrm>
            <a:off x="3426900" y="3373650"/>
            <a:ext cx="22902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95" name="Google Shape;95;p18"/>
          <p:cNvSpPr txBox="1"/>
          <p:nvPr>
            <p:ph idx="6"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3000"/>
              <a:buNone/>
              <a:defRPr>
                <a:solidFill>
                  <a:schemeClr val="lt1"/>
                </a:solidFill>
              </a:defRPr>
            </a:lvl2pPr>
            <a:lvl3pPr lvl="2" algn="l">
              <a:lnSpc>
                <a:spcPct val="100000"/>
              </a:lnSpc>
              <a:spcBef>
                <a:spcPts val="0"/>
              </a:spcBef>
              <a:spcAft>
                <a:spcPts val="0"/>
              </a:spcAft>
              <a:buClr>
                <a:schemeClr val="lt1"/>
              </a:buClr>
              <a:buSzPts val="3000"/>
              <a:buNone/>
              <a:defRPr>
                <a:solidFill>
                  <a:schemeClr val="lt1"/>
                </a:solidFill>
              </a:defRPr>
            </a:lvl3pPr>
            <a:lvl4pPr lvl="3" algn="l">
              <a:lnSpc>
                <a:spcPct val="100000"/>
              </a:lnSpc>
              <a:spcBef>
                <a:spcPts val="0"/>
              </a:spcBef>
              <a:spcAft>
                <a:spcPts val="0"/>
              </a:spcAft>
              <a:buClr>
                <a:schemeClr val="lt1"/>
              </a:buClr>
              <a:buSzPts val="3000"/>
              <a:buNone/>
              <a:defRPr>
                <a:solidFill>
                  <a:schemeClr val="lt1"/>
                </a:solidFill>
              </a:defRPr>
            </a:lvl4pPr>
            <a:lvl5pPr lvl="4" algn="l">
              <a:lnSpc>
                <a:spcPct val="100000"/>
              </a:lnSpc>
              <a:spcBef>
                <a:spcPts val="0"/>
              </a:spcBef>
              <a:spcAft>
                <a:spcPts val="0"/>
              </a:spcAft>
              <a:buClr>
                <a:schemeClr val="lt1"/>
              </a:buClr>
              <a:buSzPts val="3000"/>
              <a:buNone/>
              <a:defRPr>
                <a:solidFill>
                  <a:schemeClr val="lt1"/>
                </a:solidFill>
              </a:defRPr>
            </a:lvl5pPr>
            <a:lvl6pPr lvl="5" algn="l">
              <a:lnSpc>
                <a:spcPct val="100000"/>
              </a:lnSpc>
              <a:spcBef>
                <a:spcPts val="0"/>
              </a:spcBef>
              <a:spcAft>
                <a:spcPts val="0"/>
              </a:spcAft>
              <a:buClr>
                <a:schemeClr val="lt1"/>
              </a:buClr>
              <a:buSzPts val="3000"/>
              <a:buNone/>
              <a:defRPr>
                <a:solidFill>
                  <a:schemeClr val="lt1"/>
                </a:solidFill>
              </a:defRPr>
            </a:lvl6pPr>
            <a:lvl7pPr lvl="6" algn="l">
              <a:lnSpc>
                <a:spcPct val="100000"/>
              </a:lnSpc>
              <a:spcBef>
                <a:spcPts val="0"/>
              </a:spcBef>
              <a:spcAft>
                <a:spcPts val="0"/>
              </a:spcAft>
              <a:buClr>
                <a:schemeClr val="lt1"/>
              </a:buClr>
              <a:buSzPts val="3000"/>
              <a:buNone/>
              <a:defRPr>
                <a:solidFill>
                  <a:schemeClr val="lt1"/>
                </a:solidFill>
              </a:defRPr>
            </a:lvl7pPr>
            <a:lvl8pPr lvl="7" algn="l">
              <a:lnSpc>
                <a:spcPct val="100000"/>
              </a:lnSpc>
              <a:spcBef>
                <a:spcPts val="0"/>
              </a:spcBef>
              <a:spcAft>
                <a:spcPts val="0"/>
              </a:spcAft>
              <a:buClr>
                <a:schemeClr val="lt1"/>
              </a:buClr>
              <a:buSzPts val="3000"/>
              <a:buNone/>
              <a:defRPr>
                <a:solidFill>
                  <a:schemeClr val="lt1"/>
                </a:solidFill>
              </a:defRPr>
            </a:lvl8pPr>
            <a:lvl9pPr lvl="8" algn="l">
              <a:lnSpc>
                <a:spcPct val="100000"/>
              </a:lnSpc>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1">
    <p:spTree>
      <p:nvGrpSpPr>
        <p:cNvPr id="96" name="Shape 96"/>
        <p:cNvGrpSpPr/>
        <p:nvPr/>
      </p:nvGrpSpPr>
      <p:grpSpPr>
        <a:xfrm>
          <a:off x="0" y="0"/>
          <a:ext cx="0" cy="0"/>
          <a:chOff x="0" y="0"/>
          <a:chExt cx="0" cy="0"/>
        </a:xfrm>
      </p:grpSpPr>
      <p:sp>
        <p:nvSpPr>
          <p:cNvPr id="97" name="Google Shape;97;p19"/>
          <p:cNvSpPr/>
          <p:nvPr/>
        </p:nvSpPr>
        <p:spPr>
          <a:xfrm>
            <a:off x="0" y="0"/>
            <a:ext cx="456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9"/>
          <p:cNvSpPr txBox="1"/>
          <p:nvPr>
            <p:ph type="title"/>
          </p:nvPr>
        </p:nvSpPr>
        <p:spPr>
          <a:xfrm>
            <a:off x="5145325" y="676060"/>
            <a:ext cx="1579200" cy="33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99" name="Google Shape;99;p19"/>
          <p:cNvSpPr txBox="1"/>
          <p:nvPr>
            <p:ph idx="1" type="subTitle"/>
          </p:nvPr>
        </p:nvSpPr>
        <p:spPr>
          <a:xfrm>
            <a:off x="5145325" y="1314574"/>
            <a:ext cx="3011400" cy="20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400">
                <a:solidFill>
                  <a:schemeClr val="dk1"/>
                </a:solidFill>
              </a:defRPr>
            </a:lvl1pPr>
            <a:lvl2pPr lvl="1" algn="l">
              <a:lnSpc>
                <a:spcPct val="100000"/>
              </a:lnSpc>
              <a:spcBef>
                <a:spcPts val="0"/>
              </a:spcBef>
              <a:spcAft>
                <a:spcPts val="0"/>
              </a:spcAft>
              <a:buClr>
                <a:schemeClr val="dk1"/>
              </a:buClr>
              <a:buSzPts val="1400"/>
              <a:buNone/>
              <a:defRPr>
                <a:solidFill>
                  <a:schemeClr val="dk1"/>
                </a:solidFill>
              </a:defRPr>
            </a:lvl2pPr>
            <a:lvl3pPr lvl="2" algn="l">
              <a:lnSpc>
                <a:spcPct val="100000"/>
              </a:lnSpc>
              <a:spcBef>
                <a:spcPts val="0"/>
              </a:spcBef>
              <a:spcAft>
                <a:spcPts val="0"/>
              </a:spcAft>
              <a:buClr>
                <a:schemeClr val="dk1"/>
              </a:buClr>
              <a:buSzPts val="1400"/>
              <a:buNone/>
              <a:defRPr>
                <a:solidFill>
                  <a:schemeClr val="dk1"/>
                </a:solidFill>
              </a:defRPr>
            </a:lvl3pPr>
            <a:lvl4pPr lvl="3" algn="l">
              <a:lnSpc>
                <a:spcPct val="100000"/>
              </a:lnSpc>
              <a:spcBef>
                <a:spcPts val="0"/>
              </a:spcBef>
              <a:spcAft>
                <a:spcPts val="0"/>
              </a:spcAft>
              <a:buClr>
                <a:schemeClr val="dk1"/>
              </a:buClr>
              <a:buSzPts val="1400"/>
              <a:buNone/>
              <a:defRPr>
                <a:solidFill>
                  <a:schemeClr val="dk1"/>
                </a:solidFill>
              </a:defRPr>
            </a:lvl4pPr>
            <a:lvl5pPr lvl="4" algn="l">
              <a:lnSpc>
                <a:spcPct val="100000"/>
              </a:lnSpc>
              <a:spcBef>
                <a:spcPts val="0"/>
              </a:spcBef>
              <a:spcAft>
                <a:spcPts val="0"/>
              </a:spcAft>
              <a:buClr>
                <a:schemeClr val="dk1"/>
              </a:buClr>
              <a:buSzPts val="1400"/>
              <a:buNone/>
              <a:defRPr>
                <a:solidFill>
                  <a:schemeClr val="dk1"/>
                </a:solidFill>
              </a:defRPr>
            </a:lvl5pPr>
            <a:lvl6pPr lvl="5" algn="l">
              <a:lnSpc>
                <a:spcPct val="100000"/>
              </a:lnSpc>
              <a:spcBef>
                <a:spcPts val="0"/>
              </a:spcBef>
              <a:spcAft>
                <a:spcPts val="0"/>
              </a:spcAft>
              <a:buClr>
                <a:schemeClr val="dk1"/>
              </a:buClr>
              <a:buSzPts val="1400"/>
              <a:buNone/>
              <a:defRPr>
                <a:solidFill>
                  <a:schemeClr val="dk1"/>
                </a:solidFill>
              </a:defRPr>
            </a:lvl6pPr>
            <a:lvl7pPr lvl="6" algn="l">
              <a:lnSpc>
                <a:spcPct val="100000"/>
              </a:lnSpc>
              <a:spcBef>
                <a:spcPts val="0"/>
              </a:spcBef>
              <a:spcAft>
                <a:spcPts val="0"/>
              </a:spcAft>
              <a:buClr>
                <a:schemeClr val="dk1"/>
              </a:buClr>
              <a:buSzPts val="1400"/>
              <a:buNone/>
              <a:defRPr>
                <a:solidFill>
                  <a:schemeClr val="dk1"/>
                </a:solidFill>
              </a:defRPr>
            </a:lvl7pPr>
            <a:lvl8pPr lvl="7" algn="l">
              <a:lnSpc>
                <a:spcPct val="100000"/>
              </a:lnSpc>
              <a:spcBef>
                <a:spcPts val="0"/>
              </a:spcBef>
              <a:spcAft>
                <a:spcPts val="0"/>
              </a:spcAft>
              <a:buClr>
                <a:schemeClr val="dk1"/>
              </a:buClr>
              <a:buSzPts val="1400"/>
              <a:buNone/>
              <a:defRPr>
                <a:solidFill>
                  <a:schemeClr val="dk1"/>
                </a:solidFill>
              </a:defRPr>
            </a:lvl8pPr>
            <a:lvl9pPr lvl="8" algn="l">
              <a:lnSpc>
                <a:spcPct val="100000"/>
              </a:lnSpc>
              <a:spcBef>
                <a:spcPts val="0"/>
              </a:spcBef>
              <a:spcAft>
                <a:spcPts val="0"/>
              </a:spcAft>
              <a:buClr>
                <a:schemeClr val="dk1"/>
              </a:buClr>
              <a:buSzPts val="1400"/>
              <a:buNone/>
              <a:defRPr>
                <a:solidFill>
                  <a:schemeClr val="dk1"/>
                </a:solidFill>
              </a:defRPr>
            </a:lvl9pPr>
          </a:lstStyle>
          <a:p/>
        </p:txBody>
      </p:sp>
      <p:sp>
        <p:nvSpPr>
          <p:cNvPr id="100" name="Google Shape;100;p19"/>
          <p:cNvSpPr txBox="1"/>
          <p:nvPr>
            <p:ph idx="2" type="title"/>
          </p:nvPr>
        </p:nvSpPr>
        <p:spPr>
          <a:xfrm>
            <a:off x="5145325" y="1635310"/>
            <a:ext cx="1579200" cy="33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01" name="Google Shape;101;p19"/>
          <p:cNvSpPr txBox="1"/>
          <p:nvPr>
            <p:ph idx="3" type="subTitle"/>
          </p:nvPr>
        </p:nvSpPr>
        <p:spPr>
          <a:xfrm>
            <a:off x="5145325" y="2266484"/>
            <a:ext cx="3011400" cy="20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400">
                <a:solidFill>
                  <a:schemeClr val="dk1"/>
                </a:solidFill>
              </a:defRPr>
            </a:lvl1pPr>
            <a:lvl2pPr lvl="1" algn="l">
              <a:lnSpc>
                <a:spcPct val="100000"/>
              </a:lnSpc>
              <a:spcBef>
                <a:spcPts val="0"/>
              </a:spcBef>
              <a:spcAft>
                <a:spcPts val="0"/>
              </a:spcAft>
              <a:buClr>
                <a:schemeClr val="dk1"/>
              </a:buClr>
              <a:buSzPts val="1400"/>
              <a:buNone/>
              <a:defRPr>
                <a:solidFill>
                  <a:schemeClr val="dk1"/>
                </a:solidFill>
              </a:defRPr>
            </a:lvl2pPr>
            <a:lvl3pPr lvl="2" algn="l">
              <a:lnSpc>
                <a:spcPct val="100000"/>
              </a:lnSpc>
              <a:spcBef>
                <a:spcPts val="0"/>
              </a:spcBef>
              <a:spcAft>
                <a:spcPts val="0"/>
              </a:spcAft>
              <a:buClr>
                <a:schemeClr val="dk1"/>
              </a:buClr>
              <a:buSzPts val="1400"/>
              <a:buNone/>
              <a:defRPr>
                <a:solidFill>
                  <a:schemeClr val="dk1"/>
                </a:solidFill>
              </a:defRPr>
            </a:lvl3pPr>
            <a:lvl4pPr lvl="3" algn="l">
              <a:lnSpc>
                <a:spcPct val="100000"/>
              </a:lnSpc>
              <a:spcBef>
                <a:spcPts val="0"/>
              </a:spcBef>
              <a:spcAft>
                <a:spcPts val="0"/>
              </a:spcAft>
              <a:buClr>
                <a:schemeClr val="dk1"/>
              </a:buClr>
              <a:buSzPts val="1400"/>
              <a:buNone/>
              <a:defRPr>
                <a:solidFill>
                  <a:schemeClr val="dk1"/>
                </a:solidFill>
              </a:defRPr>
            </a:lvl4pPr>
            <a:lvl5pPr lvl="4" algn="l">
              <a:lnSpc>
                <a:spcPct val="100000"/>
              </a:lnSpc>
              <a:spcBef>
                <a:spcPts val="0"/>
              </a:spcBef>
              <a:spcAft>
                <a:spcPts val="0"/>
              </a:spcAft>
              <a:buClr>
                <a:schemeClr val="dk1"/>
              </a:buClr>
              <a:buSzPts val="1400"/>
              <a:buNone/>
              <a:defRPr>
                <a:solidFill>
                  <a:schemeClr val="dk1"/>
                </a:solidFill>
              </a:defRPr>
            </a:lvl5pPr>
            <a:lvl6pPr lvl="5" algn="l">
              <a:lnSpc>
                <a:spcPct val="100000"/>
              </a:lnSpc>
              <a:spcBef>
                <a:spcPts val="0"/>
              </a:spcBef>
              <a:spcAft>
                <a:spcPts val="0"/>
              </a:spcAft>
              <a:buClr>
                <a:schemeClr val="dk1"/>
              </a:buClr>
              <a:buSzPts val="1400"/>
              <a:buNone/>
              <a:defRPr>
                <a:solidFill>
                  <a:schemeClr val="dk1"/>
                </a:solidFill>
              </a:defRPr>
            </a:lvl6pPr>
            <a:lvl7pPr lvl="6" algn="l">
              <a:lnSpc>
                <a:spcPct val="100000"/>
              </a:lnSpc>
              <a:spcBef>
                <a:spcPts val="0"/>
              </a:spcBef>
              <a:spcAft>
                <a:spcPts val="0"/>
              </a:spcAft>
              <a:buClr>
                <a:schemeClr val="dk1"/>
              </a:buClr>
              <a:buSzPts val="1400"/>
              <a:buNone/>
              <a:defRPr>
                <a:solidFill>
                  <a:schemeClr val="dk1"/>
                </a:solidFill>
              </a:defRPr>
            </a:lvl7pPr>
            <a:lvl8pPr lvl="7" algn="l">
              <a:lnSpc>
                <a:spcPct val="100000"/>
              </a:lnSpc>
              <a:spcBef>
                <a:spcPts val="0"/>
              </a:spcBef>
              <a:spcAft>
                <a:spcPts val="0"/>
              </a:spcAft>
              <a:buClr>
                <a:schemeClr val="dk1"/>
              </a:buClr>
              <a:buSzPts val="1400"/>
              <a:buNone/>
              <a:defRPr>
                <a:solidFill>
                  <a:schemeClr val="dk1"/>
                </a:solidFill>
              </a:defRPr>
            </a:lvl8pPr>
            <a:lvl9pPr lvl="8" algn="l">
              <a:lnSpc>
                <a:spcPct val="100000"/>
              </a:lnSpc>
              <a:spcBef>
                <a:spcPts val="0"/>
              </a:spcBef>
              <a:spcAft>
                <a:spcPts val="0"/>
              </a:spcAft>
              <a:buClr>
                <a:schemeClr val="dk1"/>
              </a:buClr>
              <a:buSzPts val="1400"/>
              <a:buNone/>
              <a:defRPr>
                <a:solidFill>
                  <a:schemeClr val="dk1"/>
                </a:solidFill>
              </a:defRPr>
            </a:lvl9pPr>
          </a:lstStyle>
          <a:p/>
        </p:txBody>
      </p:sp>
      <p:sp>
        <p:nvSpPr>
          <p:cNvPr id="102" name="Google Shape;102;p19"/>
          <p:cNvSpPr txBox="1"/>
          <p:nvPr>
            <p:ph idx="4" type="title"/>
          </p:nvPr>
        </p:nvSpPr>
        <p:spPr>
          <a:xfrm>
            <a:off x="5145325" y="2603860"/>
            <a:ext cx="1579200" cy="33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03" name="Google Shape;103;p19"/>
          <p:cNvSpPr txBox="1"/>
          <p:nvPr>
            <p:ph idx="5" type="subTitle"/>
          </p:nvPr>
        </p:nvSpPr>
        <p:spPr>
          <a:xfrm>
            <a:off x="5145325" y="3237611"/>
            <a:ext cx="3011400" cy="20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400">
                <a:solidFill>
                  <a:schemeClr val="dk1"/>
                </a:solidFill>
              </a:defRPr>
            </a:lvl1pPr>
            <a:lvl2pPr lvl="1" algn="l">
              <a:lnSpc>
                <a:spcPct val="100000"/>
              </a:lnSpc>
              <a:spcBef>
                <a:spcPts val="0"/>
              </a:spcBef>
              <a:spcAft>
                <a:spcPts val="0"/>
              </a:spcAft>
              <a:buClr>
                <a:schemeClr val="dk1"/>
              </a:buClr>
              <a:buSzPts val="1400"/>
              <a:buNone/>
              <a:defRPr>
                <a:solidFill>
                  <a:schemeClr val="dk1"/>
                </a:solidFill>
              </a:defRPr>
            </a:lvl2pPr>
            <a:lvl3pPr lvl="2" algn="l">
              <a:lnSpc>
                <a:spcPct val="100000"/>
              </a:lnSpc>
              <a:spcBef>
                <a:spcPts val="0"/>
              </a:spcBef>
              <a:spcAft>
                <a:spcPts val="0"/>
              </a:spcAft>
              <a:buClr>
                <a:schemeClr val="dk1"/>
              </a:buClr>
              <a:buSzPts val="1400"/>
              <a:buNone/>
              <a:defRPr>
                <a:solidFill>
                  <a:schemeClr val="dk1"/>
                </a:solidFill>
              </a:defRPr>
            </a:lvl3pPr>
            <a:lvl4pPr lvl="3" algn="l">
              <a:lnSpc>
                <a:spcPct val="100000"/>
              </a:lnSpc>
              <a:spcBef>
                <a:spcPts val="0"/>
              </a:spcBef>
              <a:spcAft>
                <a:spcPts val="0"/>
              </a:spcAft>
              <a:buClr>
                <a:schemeClr val="dk1"/>
              </a:buClr>
              <a:buSzPts val="1400"/>
              <a:buNone/>
              <a:defRPr>
                <a:solidFill>
                  <a:schemeClr val="dk1"/>
                </a:solidFill>
              </a:defRPr>
            </a:lvl4pPr>
            <a:lvl5pPr lvl="4" algn="l">
              <a:lnSpc>
                <a:spcPct val="100000"/>
              </a:lnSpc>
              <a:spcBef>
                <a:spcPts val="0"/>
              </a:spcBef>
              <a:spcAft>
                <a:spcPts val="0"/>
              </a:spcAft>
              <a:buClr>
                <a:schemeClr val="dk1"/>
              </a:buClr>
              <a:buSzPts val="1400"/>
              <a:buNone/>
              <a:defRPr>
                <a:solidFill>
                  <a:schemeClr val="dk1"/>
                </a:solidFill>
              </a:defRPr>
            </a:lvl5pPr>
            <a:lvl6pPr lvl="5" algn="l">
              <a:lnSpc>
                <a:spcPct val="100000"/>
              </a:lnSpc>
              <a:spcBef>
                <a:spcPts val="0"/>
              </a:spcBef>
              <a:spcAft>
                <a:spcPts val="0"/>
              </a:spcAft>
              <a:buClr>
                <a:schemeClr val="dk1"/>
              </a:buClr>
              <a:buSzPts val="1400"/>
              <a:buNone/>
              <a:defRPr>
                <a:solidFill>
                  <a:schemeClr val="dk1"/>
                </a:solidFill>
              </a:defRPr>
            </a:lvl6pPr>
            <a:lvl7pPr lvl="6" algn="l">
              <a:lnSpc>
                <a:spcPct val="100000"/>
              </a:lnSpc>
              <a:spcBef>
                <a:spcPts val="0"/>
              </a:spcBef>
              <a:spcAft>
                <a:spcPts val="0"/>
              </a:spcAft>
              <a:buClr>
                <a:schemeClr val="dk1"/>
              </a:buClr>
              <a:buSzPts val="1400"/>
              <a:buNone/>
              <a:defRPr>
                <a:solidFill>
                  <a:schemeClr val="dk1"/>
                </a:solidFill>
              </a:defRPr>
            </a:lvl7pPr>
            <a:lvl8pPr lvl="7" algn="l">
              <a:lnSpc>
                <a:spcPct val="100000"/>
              </a:lnSpc>
              <a:spcBef>
                <a:spcPts val="0"/>
              </a:spcBef>
              <a:spcAft>
                <a:spcPts val="0"/>
              </a:spcAft>
              <a:buClr>
                <a:schemeClr val="dk1"/>
              </a:buClr>
              <a:buSzPts val="1400"/>
              <a:buNone/>
              <a:defRPr>
                <a:solidFill>
                  <a:schemeClr val="dk1"/>
                </a:solidFill>
              </a:defRPr>
            </a:lvl8pPr>
            <a:lvl9pPr lvl="8" algn="l">
              <a:lnSpc>
                <a:spcPct val="100000"/>
              </a:lnSpc>
              <a:spcBef>
                <a:spcPts val="0"/>
              </a:spcBef>
              <a:spcAft>
                <a:spcPts val="0"/>
              </a:spcAft>
              <a:buClr>
                <a:schemeClr val="dk1"/>
              </a:buClr>
              <a:buSzPts val="1400"/>
              <a:buNone/>
              <a:defRPr>
                <a:solidFill>
                  <a:schemeClr val="dk1"/>
                </a:solidFill>
              </a:defRPr>
            </a:lvl9pPr>
          </a:lstStyle>
          <a:p/>
        </p:txBody>
      </p:sp>
      <p:sp>
        <p:nvSpPr>
          <p:cNvPr id="104" name="Google Shape;104;p19"/>
          <p:cNvSpPr txBox="1"/>
          <p:nvPr>
            <p:ph idx="6" type="title"/>
          </p:nvPr>
        </p:nvSpPr>
        <p:spPr>
          <a:xfrm>
            <a:off x="5145325" y="3563260"/>
            <a:ext cx="1579200" cy="33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l">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05" name="Google Shape;105;p19"/>
          <p:cNvSpPr txBox="1"/>
          <p:nvPr>
            <p:ph idx="7" type="subTitle"/>
          </p:nvPr>
        </p:nvSpPr>
        <p:spPr>
          <a:xfrm>
            <a:off x="5145325" y="4198597"/>
            <a:ext cx="3011400" cy="208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400">
                <a:solidFill>
                  <a:schemeClr val="dk1"/>
                </a:solidFill>
              </a:defRPr>
            </a:lvl1pPr>
            <a:lvl2pPr lvl="1" algn="l">
              <a:lnSpc>
                <a:spcPct val="100000"/>
              </a:lnSpc>
              <a:spcBef>
                <a:spcPts val="0"/>
              </a:spcBef>
              <a:spcAft>
                <a:spcPts val="0"/>
              </a:spcAft>
              <a:buClr>
                <a:schemeClr val="dk1"/>
              </a:buClr>
              <a:buSzPts val="1400"/>
              <a:buNone/>
              <a:defRPr>
                <a:solidFill>
                  <a:schemeClr val="dk1"/>
                </a:solidFill>
              </a:defRPr>
            </a:lvl2pPr>
            <a:lvl3pPr lvl="2" algn="l">
              <a:lnSpc>
                <a:spcPct val="100000"/>
              </a:lnSpc>
              <a:spcBef>
                <a:spcPts val="0"/>
              </a:spcBef>
              <a:spcAft>
                <a:spcPts val="0"/>
              </a:spcAft>
              <a:buClr>
                <a:schemeClr val="dk1"/>
              </a:buClr>
              <a:buSzPts val="1400"/>
              <a:buNone/>
              <a:defRPr>
                <a:solidFill>
                  <a:schemeClr val="dk1"/>
                </a:solidFill>
              </a:defRPr>
            </a:lvl3pPr>
            <a:lvl4pPr lvl="3" algn="l">
              <a:lnSpc>
                <a:spcPct val="100000"/>
              </a:lnSpc>
              <a:spcBef>
                <a:spcPts val="0"/>
              </a:spcBef>
              <a:spcAft>
                <a:spcPts val="0"/>
              </a:spcAft>
              <a:buClr>
                <a:schemeClr val="dk1"/>
              </a:buClr>
              <a:buSzPts val="1400"/>
              <a:buNone/>
              <a:defRPr>
                <a:solidFill>
                  <a:schemeClr val="dk1"/>
                </a:solidFill>
              </a:defRPr>
            </a:lvl4pPr>
            <a:lvl5pPr lvl="4" algn="l">
              <a:lnSpc>
                <a:spcPct val="100000"/>
              </a:lnSpc>
              <a:spcBef>
                <a:spcPts val="0"/>
              </a:spcBef>
              <a:spcAft>
                <a:spcPts val="0"/>
              </a:spcAft>
              <a:buClr>
                <a:schemeClr val="dk1"/>
              </a:buClr>
              <a:buSzPts val="1400"/>
              <a:buNone/>
              <a:defRPr>
                <a:solidFill>
                  <a:schemeClr val="dk1"/>
                </a:solidFill>
              </a:defRPr>
            </a:lvl5pPr>
            <a:lvl6pPr lvl="5" algn="l">
              <a:lnSpc>
                <a:spcPct val="100000"/>
              </a:lnSpc>
              <a:spcBef>
                <a:spcPts val="0"/>
              </a:spcBef>
              <a:spcAft>
                <a:spcPts val="0"/>
              </a:spcAft>
              <a:buClr>
                <a:schemeClr val="dk1"/>
              </a:buClr>
              <a:buSzPts val="1400"/>
              <a:buNone/>
              <a:defRPr>
                <a:solidFill>
                  <a:schemeClr val="dk1"/>
                </a:solidFill>
              </a:defRPr>
            </a:lvl6pPr>
            <a:lvl7pPr lvl="6" algn="l">
              <a:lnSpc>
                <a:spcPct val="100000"/>
              </a:lnSpc>
              <a:spcBef>
                <a:spcPts val="0"/>
              </a:spcBef>
              <a:spcAft>
                <a:spcPts val="0"/>
              </a:spcAft>
              <a:buClr>
                <a:schemeClr val="dk1"/>
              </a:buClr>
              <a:buSzPts val="1400"/>
              <a:buNone/>
              <a:defRPr>
                <a:solidFill>
                  <a:schemeClr val="dk1"/>
                </a:solidFill>
              </a:defRPr>
            </a:lvl7pPr>
            <a:lvl8pPr lvl="7" algn="l">
              <a:lnSpc>
                <a:spcPct val="100000"/>
              </a:lnSpc>
              <a:spcBef>
                <a:spcPts val="0"/>
              </a:spcBef>
              <a:spcAft>
                <a:spcPts val="0"/>
              </a:spcAft>
              <a:buClr>
                <a:schemeClr val="dk1"/>
              </a:buClr>
              <a:buSzPts val="1400"/>
              <a:buNone/>
              <a:defRPr>
                <a:solidFill>
                  <a:schemeClr val="dk1"/>
                </a:solidFill>
              </a:defRPr>
            </a:lvl8pPr>
            <a:lvl9pPr lvl="8" algn="l">
              <a:lnSpc>
                <a:spcPct val="100000"/>
              </a:lnSpc>
              <a:spcBef>
                <a:spcPts val="0"/>
              </a:spcBef>
              <a:spcAft>
                <a:spcPts val="0"/>
              </a:spcAft>
              <a:buClr>
                <a:schemeClr val="dk1"/>
              </a:buClr>
              <a:buSzPts val="1400"/>
              <a:buNone/>
              <a:defRPr>
                <a:solidFill>
                  <a:schemeClr val="dk1"/>
                </a:solidFill>
              </a:defRPr>
            </a:lvl9pPr>
          </a:lstStyle>
          <a:p/>
        </p:txBody>
      </p:sp>
      <p:sp>
        <p:nvSpPr>
          <p:cNvPr id="106" name="Google Shape;106;p19"/>
          <p:cNvSpPr txBox="1"/>
          <p:nvPr>
            <p:ph idx="8" type="title"/>
          </p:nvPr>
        </p:nvSpPr>
        <p:spPr>
          <a:xfrm>
            <a:off x="713225" y="2307450"/>
            <a:ext cx="2818200" cy="528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1">
  <p:cSld name="CUSTOM_22">
    <p:spTree>
      <p:nvGrpSpPr>
        <p:cNvPr id="107" name="Shape 107"/>
        <p:cNvGrpSpPr/>
        <p:nvPr/>
      </p:nvGrpSpPr>
      <p:grpSpPr>
        <a:xfrm>
          <a:off x="0" y="0"/>
          <a:ext cx="0" cy="0"/>
          <a:chOff x="0" y="0"/>
          <a:chExt cx="0" cy="0"/>
        </a:xfrm>
      </p:grpSpPr>
      <p:sp>
        <p:nvSpPr>
          <p:cNvPr id="108" name="Google Shape;108;p20"/>
          <p:cNvSpPr/>
          <p:nvPr/>
        </p:nvSpPr>
        <p:spPr>
          <a:xfrm>
            <a:off x="0" y="0"/>
            <a:ext cx="456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20"/>
          <p:cNvSpPr txBox="1"/>
          <p:nvPr>
            <p:ph type="title"/>
          </p:nvPr>
        </p:nvSpPr>
        <p:spPr>
          <a:xfrm>
            <a:off x="431775" y="3022992"/>
            <a:ext cx="3423600" cy="629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10" name="Google Shape;110;p20"/>
          <p:cNvSpPr txBox="1"/>
          <p:nvPr>
            <p:ph idx="2" type="title"/>
          </p:nvPr>
        </p:nvSpPr>
        <p:spPr>
          <a:xfrm>
            <a:off x="431775" y="1968000"/>
            <a:ext cx="3057300" cy="138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7000"/>
              <a:buNone/>
              <a:defRPr sz="7000">
                <a:solidFill>
                  <a:schemeClr val="lt1"/>
                </a:solidFill>
              </a:defRPr>
            </a:lvl1pPr>
            <a:lvl2pPr lvl="1" algn="l">
              <a:lnSpc>
                <a:spcPct val="100000"/>
              </a:lnSpc>
              <a:spcBef>
                <a:spcPts val="0"/>
              </a:spcBef>
              <a:spcAft>
                <a:spcPts val="0"/>
              </a:spcAft>
              <a:buClr>
                <a:schemeClr val="lt1"/>
              </a:buClr>
              <a:buSzPts val="7000"/>
              <a:buNone/>
              <a:defRPr sz="7000">
                <a:solidFill>
                  <a:schemeClr val="lt1"/>
                </a:solidFill>
              </a:defRPr>
            </a:lvl2pPr>
            <a:lvl3pPr lvl="2" algn="l">
              <a:lnSpc>
                <a:spcPct val="100000"/>
              </a:lnSpc>
              <a:spcBef>
                <a:spcPts val="0"/>
              </a:spcBef>
              <a:spcAft>
                <a:spcPts val="0"/>
              </a:spcAft>
              <a:buClr>
                <a:schemeClr val="lt1"/>
              </a:buClr>
              <a:buSzPts val="7000"/>
              <a:buNone/>
              <a:defRPr sz="7000">
                <a:solidFill>
                  <a:schemeClr val="lt1"/>
                </a:solidFill>
              </a:defRPr>
            </a:lvl3pPr>
            <a:lvl4pPr lvl="3" algn="l">
              <a:lnSpc>
                <a:spcPct val="100000"/>
              </a:lnSpc>
              <a:spcBef>
                <a:spcPts val="0"/>
              </a:spcBef>
              <a:spcAft>
                <a:spcPts val="0"/>
              </a:spcAft>
              <a:buClr>
                <a:schemeClr val="lt1"/>
              </a:buClr>
              <a:buSzPts val="7000"/>
              <a:buNone/>
              <a:defRPr sz="7000">
                <a:solidFill>
                  <a:schemeClr val="lt1"/>
                </a:solidFill>
              </a:defRPr>
            </a:lvl4pPr>
            <a:lvl5pPr lvl="4" algn="l">
              <a:lnSpc>
                <a:spcPct val="100000"/>
              </a:lnSpc>
              <a:spcBef>
                <a:spcPts val="0"/>
              </a:spcBef>
              <a:spcAft>
                <a:spcPts val="0"/>
              </a:spcAft>
              <a:buClr>
                <a:schemeClr val="lt1"/>
              </a:buClr>
              <a:buSzPts val="7000"/>
              <a:buNone/>
              <a:defRPr sz="7000">
                <a:solidFill>
                  <a:schemeClr val="lt1"/>
                </a:solidFill>
              </a:defRPr>
            </a:lvl5pPr>
            <a:lvl6pPr lvl="5" algn="l">
              <a:lnSpc>
                <a:spcPct val="100000"/>
              </a:lnSpc>
              <a:spcBef>
                <a:spcPts val="0"/>
              </a:spcBef>
              <a:spcAft>
                <a:spcPts val="0"/>
              </a:spcAft>
              <a:buClr>
                <a:schemeClr val="lt1"/>
              </a:buClr>
              <a:buSzPts val="7000"/>
              <a:buNone/>
              <a:defRPr sz="7000">
                <a:solidFill>
                  <a:schemeClr val="lt1"/>
                </a:solidFill>
              </a:defRPr>
            </a:lvl6pPr>
            <a:lvl7pPr lvl="6" algn="l">
              <a:lnSpc>
                <a:spcPct val="100000"/>
              </a:lnSpc>
              <a:spcBef>
                <a:spcPts val="0"/>
              </a:spcBef>
              <a:spcAft>
                <a:spcPts val="0"/>
              </a:spcAft>
              <a:buClr>
                <a:schemeClr val="lt1"/>
              </a:buClr>
              <a:buSzPts val="7000"/>
              <a:buNone/>
              <a:defRPr sz="7000">
                <a:solidFill>
                  <a:schemeClr val="lt1"/>
                </a:solidFill>
              </a:defRPr>
            </a:lvl7pPr>
            <a:lvl8pPr lvl="7" algn="l">
              <a:lnSpc>
                <a:spcPct val="100000"/>
              </a:lnSpc>
              <a:spcBef>
                <a:spcPts val="0"/>
              </a:spcBef>
              <a:spcAft>
                <a:spcPts val="0"/>
              </a:spcAft>
              <a:buClr>
                <a:schemeClr val="lt1"/>
              </a:buClr>
              <a:buSzPts val="7000"/>
              <a:buNone/>
              <a:defRPr sz="7000">
                <a:solidFill>
                  <a:schemeClr val="lt1"/>
                </a:solidFill>
              </a:defRPr>
            </a:lvl8pPr>
            <a:lvl9pPr lvl="8" algn="l">
              <a:lnSpc>
                <a:spcPct val="100000"/>
              </a:lnSpc>
              <a:spcBef>
                <a:spcPts val="0"/>
              </a:spcBef>
              <a:spcAft>
                <a:spcPts val="0"/>
              </a:spcAft>
              <a:buClr>
                <a:schemeClr val="lt1"/>
              </a:buClr>
              <a:buSzPts val="7000"/>
              <a:buNone/>
              <a:defRPr sz="7000">
                <a:solidFill>
                  <a:schemeClr val="lt1"/>
                </a:solidFill>
              </a:defRPr>
            </a:lvl9pPr>
          </a:lstStyle>
          <a:p/>
        </p:txBody>
      </p:sp>
      <p:sp>
        <p:nvSpPr>
          <p:cNvPr id="111" name="Google Shape;111;p20"/>
          <p:cNvSpPr txBox="1"/>
          <p:nvPr>
            <p:ph idx="1" type="subTitle"/>
          </p:nvPr>
        </p:nvSpPr>
        <p:spPr>
          <a:xfrm>
            <a:off x="431775" y="3519908"/>
            <a:ext cx="3246900" cy="40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700"/>
              <a:buNone/>
              <a:defRPr sz="17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dk1"/>
        </a:solidFill>
      </p:bgPr>
    </p:bg>
    <p:spTree>
      <p:nvGrpSpPr>
        <p:cNvPr id="12" name="Shape 12"/>
        <p:cNvGrpSpPr/>
        <p:nvPr/>
      </p:nvGrpSpPr>
      <p:grpSpPr>
        <a:xfrm>
          <a:off x="0" y="0"/>
          <a:ext cx="0" cy="0"/>
          <a:chOff x="0" y="0"/>
          <a:chExt cx="0" cy="0"/>
        </a:xfrm>
      </p:grpSpPr>
      <p:sp>
        <p:nvSpPr>
          <p:cNvPr id="13" name="Google Shape;13;p3"/>
          <p:cNvSpPr txBox="1"/>
          <p:nvPr>
            <p:ph type="title"/>
          </p:nvPr>
        </p:nvSpPr>
        <p:spPr>
          <a:xfrm>
            <a:off x="4936350" y="2198975"/>
            <a:ext cx="2807100" cy="32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4" name="Google Shape;14;p3"/>
          <p:cNvSpPr txBox="1"/>
          <p:nvPr>
            <p:ph idx="2" type="title"/>
          </p:nvPr>
        </p:nvSpPr>
        <p:spPr>
          <a:xfrm>
            <a:off x="4327946" y="1359750"/>
            <a:ext cx="684600" cy="29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 name="Google Shape;15;p3"/>
          <p:cNvSpPr txBox="1"/>
          <p:nvPr>
            <p:ph idx="3" type="title"/>
          </p:nvPr>
        </p:nvSpPr>
        <p:spPr>
          <a:xfrm>
            <a:off x="4327946" y="2227673"/>
            <a:ext cx="684600" cy="29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6" name="Google Shape;16;p3"/>
          <p:cNvSpPr txBox="1"/>
          <p:nvPr>
            <p:ph idx="4" type="title"/>
          </p:nvPr>
        </p:nvSpPr>
        <p:spPr>
          <a:xfrm>
            <a:off x="4936350" y="3944025"/>
            <a:ext cx="2719500" cy="32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7" name="Google Shape;17;p3"/>
          <p:cNvSpPr txBox="1"/>
          <p:nvPr>
            <p:ph idx="5" type="title"/>
          </p:nvPr>
        </p:nvSpPr>
        <p:spPr>
          <a:xfrm>
            <a:off x="4936350" y="1359750"/>
            <a:ext cx="2719500" cy="32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8" name="Google Shape;18;p3"/>
          <p:cNvSpPr txBox="1"/>
          <p:nvPr>
            <p:ph idx="6" type="title"/>
          </p:nvPr>
        </p:nvSpPr>
        <p:spPr>
          <a:xfrm>
            <a:off x="4936350" y="3076100"/>
            <a:ext cx="2719500" cy="32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9" name="Google Shape;19;p3"/>
          <p:cNvSpPr txBox="1"/>
          <p:nvPr>
            <p:ph idx="7" type="title"/>
          </p:nvPr>
        </p:nvSpPr>
        <p:spPr>
          <a:xfrm>
            <a:off x="4327946" y="3076100"/>
            <a:ext cx="684600" cy="29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0" name="Google Shape;20;p3"/>
          <p:cNvSpPr txBox="1"/>
          <p:nvPr>
            <p:ph idx="8" type="title"/>
          </p:nvPr>
        </p:nvSpPr>
        <p:spPr>
          <a:xfrm>
            <a:off x="4327946" y="3944023"/>
            <a:ext cx="684600" cy="290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21" name="Google Shape;21;p3"/>
          <p:cNvSpPr txBox="1"/>
          <p:nvPr>
            <p:ph idx="1" type="subTitle"/>
          </p:nvPr>
        </p:nvSpPr>
        <p:spPr>
          <a:xfrm>
            <a:off x="4936350" y="1759120"/>
            <a:ext cx="2454000" cy="23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22" name="Google Shape;22;p3"/>
          <p:cNvSpPr txBox="1"/>
          <p:nvPr>
            <p:ph idx="9" type="subTitle"/>
          </p:nvPr>
        </p:nvSpPr>
        <p:spPr>
          <a:xfrm>
            <a:off x="4936350" y="3475470"/>
            <a:ext cx="2454000" cy="23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23" name="Google Shape;23;p3"/>
          <p:cNvSpPr txBox="1"/>
          <p:nvPr>
            <p:ph idx="13" type="subTitle"/>
          </p:nvPr>
        </p:nvSpPr>
        <p:spPr>
          <a:xfrm>
            <a:off x="4936350" y="2545123"/>
            <a:ext cx="2454000" cy="23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24" name="Google Shape;24;p3"/>
          <p:cNvSpPr txBox="1"/>
          <p:nvPr>
            <p:ph idx="14" type="subTitle"/>
          </p:nvPr>
        </p:nvSpPr>
        <p:spPr>
          <a:xfrm>
            <a:off x="5007848" y="4290173"/>
            <a:ext cx="2454000" cy="23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25" name="Google Shape;25;p3"/>
          <p:cNvSpPr txBox="1"/>
          <p:nvPr>
            <p:ph idx="15" type="title"/>
          </p:nvPr>
        </p:nvSpPr>
        <p:spPr>
          <a:xfrm>
            <a:off x="4327950" y="530725"/>
            <a:ext cx="37692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600"/>
              <a:buNone/>
              <a:defRPr sz="2600">
                <a:solidFill>
                  <a:schemeClr val="lt1"/>
                </a:solidFill>
              </a:defRPr>
            </a:lvl2pPr>
            <a:lvl3pPr lvl="2" algn="l">
              <a:lnSpc>
                <a:spcPct val="100000"/>
              </a:lnSpc>
              <a:spcBef>
                <a:spcPts val="0"/>
              </a:spcBef>
              <a:spcAft>
                <a:spcPts val="0"/>
              </a:spcAft>
              <a:buClr>
                <a:schemeClr val="lt1"/>
              </a:buClr>
              <a:buSzPts val="2600"/>
              <a:buNone/>
              <a:defRPr sz="2600">
                <a:solidFill>
                  <a:schemeClr val="lt1"/>
                </a:solidFill>
              </a:defRPr>
            </a:lvl3pPr>
            <a:lvl4pPr lvl="3" algn="l">
              <a:lnSpc>
                <a:spcPct val="100000"/>
              </a:lnSpc>
              <a:spcBef>
                <a:spcPts val="0"/>
              </a:spcBef>
              <a:spcAft>
                <a:spcPts val="0"/>
              </a:spcAft>
              <a:buClr>
                <a:schemeClr val="lt1"/>
              </a:buClr>
              <a:buSzPts val="2600"/>
              <a:buNone/>
              <a:defRPr sz="2600">
                <a:solidFill>
                  <a:schemeClr val="lt1"/>
                </a:solidFill>
              </a:defRPr>
            </a:lvl4pPr>
            <a:lvl5pPr lvl="4" algn="l">
              <a:lnSpc>
                <a:spcPct val="100000"/>
              </a:lnSpc>
              <a:spcBef>
                <a:spcPts val="0"/>
              </a:spcBef>
              <a:spcAft>
                <a:spcPts val="0"/>
              </a:spcAft>
              <a:buClr>
                <a:schemeClr val="lt1"/>
              </a:buClr>
              <a:buSzPts val="2600"/>
              <a:buNone/>
              <a:defRPr sz="2600">
                <a:solidFill>
                  <a:schemeClr val="lt1"/>
                </a:solidFill>
              </a:defRPr>
            </a:lvl5pPr>
            <a:lvl6pPr lvl="5" algn="l">
              <a:lnSpc>
                <a:spcPct val="100000"/>
              </a:lnSpc>
              <a:spcBef>
                <a:spcPts val="0"/>
              </a:spcBef>
              <a:spcAft>
                <a:spcPts val="0"/>
              </a:spcAft>
              <a:buClr>
                <a:schemeClr val="lt1"/>
              </a:buClr>
              <a:buSzPts val="2600"/>
              <a:buNone/>
              <a:defRPr sz="2600">
                <a:solidFill>
                  <a:schemeClr val="lt1"/>
                </a:solidFill>
              </a:defRPr>
            </a:lvl6pPr>
            <a:lvl7pPr lvl="6" algn="l">
              <a:lnSpc>
                <a:spcPct val="100000"/>
              </a:lnSpc>
              <a:spcBef>
                <a:spcPts val="0"/>
              </a:spcBef>
              <a:spcAft>
                <a:spcPts val="0"/>
              </a:spcAft>
              <a:buClr>
                <a:schemeClr val="lt1"/>
              </a:buClr>
              <a:buSzPts val="2600"/>
              <a:buNone/>
              <a:defRPr sz="2600">
                <a:solidFill>
                  <a:schemeClr val="lt1"/>
                </a:solidFill>
              </a:defRPr>
            </a:lvl7pPr>
            <a:lvl8pPr lvl="7" algn="l">
              <a:lnSpc>
                <a:spcPct val="100000"/>
              </a:lnSpc>
              <a:spcBef>
                <a:spcPts val="0"/>
              </a:spcBef>
              <a:spcAft>
                <a:spcPts val="0"/>
              </a:spcAft>
              <a:buClr>
                <a:schemeClr val="lt1"/>
              </a:buClr>
              <a:buSzPts val="2600"/>
              <a:buNone/>
              <a:defRPr sz="2600">
                <a:solidFill>
                  <a:schemeClr val="lt1"/>
                </a:solidFill>
              </a:defRPr>
            </a:lvl8pPr>
            <a:lvl9pPr lvl="8" algn="l">
              <a:lnSpc>
                <a:spcPct val="100000"/>
              </a:lnSpc>
              <a:spcBef>
                <a:spcPts val="0"/>
              </a:spcBef>
              <a:spcAft>
                <a:spcPts val="0"/>
              </a:spcAft>
              <a:buClr>
                <a:schemeClr val="lt1"/>
              </a:buClr>
              <a:buSzPts val="2600"/>
              <a:buNone/>
              <a:defRPr sz="2600">
                <a:solidFill>
                  <a:schemeClr val="lt1"/>
                </a:solidFill>
              </a:defRPr>
            </a:lvl9pPr>
          </a:lstStyle>
          <a:p/>
        </p:txBody>
      </p:sp>
      <p:sp>
        <p:nvSpPr>
          <p:cNvPr id="26" name="Google Shape;26;p3"/>
          <p:cNvSpPr/>
          <p:nvPr/>
        </p:nvSpPr>
        <p:spPr>
          <a:xfrm>
            <a:off x="0" y="0"/>
            <a:ext cx="245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6">
    <p:bg>
      <p:bgPr>
        <a:solidFill>
          <a:schemeClr val="dk1"/>
        </a:solidFill>
      </p:bgPr>
    </p:bg>
    <p:spTree>
      <p:nvGrpSpPr>
        <p:cNvPr id="112" name="Shape 112"/>
        <p:cNvGrpSpPr/>
        <p:nvPr/>
      </p:nvGrpSpPr>
      <p:grpSpPr>
        <a:xfrm>
          <a:off x="0" y="0"/>
          <a:ext cx="0" cy="0"/>
          <a:chOff x="0" y="0"/>
          <a:chExt cx="0" cy="0"/>
        </a:xfrm>
      </p:grpSpPr>
      <p:sp>
        <p:nvSpPr>
          <p:cNvPr id="113" name="Google Shape;113;p21"/>
          <p:cNvSpPr txBox="1"/>
          <p:nvPr>
            <p:ph type="title"/>
          </p:nvPr>
        </p:nvSpPr>
        <p:spPr>
          <a:xfrm>
            <a:off x="1974300" y="1440200"/>
            <a:ext cx="5195400" cy="52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000"/>
              <a:buNone/>
              <a:defRPr sz="2000">
                <a:solidFill>
                  <a:schemeClr val="lt1"/>
                </a:solidFill>
              </a:defRPr>
            </a:lvl2pPr>
            <a:lvl3pPr lvl="2" algn="l">
              <a:lnSpc>
                <a:spcPct val="100000"/>
              </a:lnSpc>
              <a:spcBef>
                <a:spcPts val="0"/>
              </a:spcBef>
              <a:spcAft>
                <a:spcPts val="0"/>
              </a:spcAft>
              <a:buClr>
                <a:schemeClr val="lt1"/>
              </a:buClr>
              <a:buSzPts val="2000"/>
              <a:buNone/>
              <a:defRPr sz="2000">
                <a:solidFill>
                  <a:schemeClr val="lt1"/>
                </a:solidFill>
              </a:defRPr>
            </a:lvl3pPr>
            <a:lvl4pPr lvl="3" algn="l">
              <a:lnSpc>
                <a:spcPct val="100000"/>
              </a:lnSpc>
              <a:spcBef>
                <a:spcPts val="0"/>
              </a:spcBef>
              <a:spcAft>
                <a:spcPts val="0"/>
              </a:spcAft>
              <a:buClr>
                <a:schemeClr val="lt1"/>
              </a:buClr>
              <a:buSzPts val="2000"/>
              <a:buNone/>
              <a:defRPr sz="2000">
                <a:solidFill>
                  <a:schemeClr val="lt1"/>
                </a:solidFill>
              </a:defRPr>
            </a:lvl4pPr>
            <a:lvl5pPr lvl="4" algn="l">
              <a:lnSpc>
                <a:spcPct val="100000"/>
              </a:lnSpc>
              <a:spcBef>
                <a:spcPts val="0"/>
              </a:spcBef>
              <a:spcAft>
                <a:spcPts val="0"/>
              </a:spcAft>
              <a:buClr>
                <a:schemeClr val="lt1"/>
              </a:buClr>
              <a:buSzPts val="2000"/>
              <a:buNone/>
              <a:defRPr sz="2000">
                <a:solidFill>
                  <a:schemeClr val="lt1"/>
                </a:solidFill>
              </a:defRPr>
            </a:lvl5pPr>
            <a:lvl6pPr lvl="5" algn="l">
              <a:lnSpc>
                <a:spcPct val="100000"/>
              </a:lnSpc>
              <a:spcBef>
                <a:spcPts val="0"/>
              </a:spcBef>
              <a:spcAft>
                <a:spcPts val="0"/>
              </a:spcAft>
              <a:buClr>
                <a:schemeClr val="lt1"/>
              </a:buClr>
              <a:buSzPts val="2000"/>
              <a:buNone/>
              <a:defRPr sz="2000">
                <a:solidFill>
                  <a:schemeClr val="lt1"/>
                </a:solidFill>
              </a:defRPr>
            </a:lvl6pPr>
            <a:lvl7pPr lvl="6" algn="l">
              <a:lnSpc>
                <a:spcPct val="100000"/>
              </a:lnSpc>
              <a:spcBef>
                <a:spcPts val="0"/>
              </a:spcBef>
              <a:spcAft>
                <a:spcPts val="0"/>
              </a:spcAft>
              <a:buClr>
                <a:schemeClr val="lt1"/>
              </a:buClr>
              <a:buSzPts val="2000"/>
              <a:buNone/>
              <a:defRPr sz="2000">
                <a:solidFill>
                  <a:schemeClr val="lt1"/>
                </a:solidFill>
              </a:defRPr>
            </a:lvl7pPr>
            <a:lvl8pPr lvl="7" algn="l">
              <a:lnSpc>
                <a:spcPct val="100000"/>
              </a:lnSpc>
              <a:spcBef>
                <a:spcPts val="0"/>
              </a:spcBef>
              <a:spcAft>
                <a:spcPts val="0"/>
              </a:spcAft>
              <a:buClr>
                <a:schemeClr val="lt1"/>
              </a:buClr>
              <a:buSzPts val="2000"/>
              <a:buNone/>
              <a:defRPr sz="2000">
                <a:solidFill>
                  <a:schemeClr val="lt1"/>
                </a:solidFill>
              </a:defRPr>
            </a:lvl8pPr>
            <a:lvl9pPr lvl="8" algn="l">
              <a:lnSpc>
                <a:spcPct val="100000"/>
              </a:lnSpc>
              <a:spcBef>
                <a:spcPts val="0"/>
              </a:spcBef>
              <a:spcAft>
                <a:spcPts val="0"/>
              </a:spcAft>
              <a:buClr>
                <a:schemeClr val="lt1"/>
              </a:buClr>
              <a:buSzPts val="2000"/>
              <a:buNone/>
              <a:defRPr sz="2000">
                <a:solidFill>
                  <a:schemeClr val="lt1"/>
                </a:solidFill>
              </a:defRPr>
            </a:lvl9pPr>
          </a:lstStyle>
          <a:p/>
        </p:txBody>
      </p:sp>
      <p:sp>
        <p:nvSpPr>
          <p:cNvPr id="114" name="Google Shape;114;p21"/>
          <p:cNvSpPr txBox="1"/>
          <p:nvPr>
            <p:ph idx="1" type="subTitle"/>
          </p:nvPr>
        </p:nvSpPr>
        <p:spPr>
          <a:xfrm>
            <a:off x="2607250" y="3082575"/>
            <a:ext cx="3699300" cy="2580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Clr>
                <a:schemeClr val="lt1"/>
              </a:buClr>
              <a:buSzPts val="1400"/>
              <a:buFont typeface="Montserrat Light"/>
              <a:buNone/>
              <a:defRPr sz="1400">
                <a:solidFill>
                  <a:schemeClr val="lt1"/>
                </a:solidFill>
                <a:latin typeface="Montserrat Light"/>
                <a:ea typeface="Montserrat Light"/>
                <a:cs typeface="Montserrat Light"/>
                <a:sym typeface="Montserrat Light"/>
              </a:defRPr>
            </a:lvl1pPr>
            <a:lvl2pPr lvl="1" algn="l">
              <a:lnSpc>
                <a:spcPct val="115000"/>
              </a:lnSpc>
              <a:spcBef>
                <a:spcPts val="1600"/>
              </a:spcBef>
              <a:spcAft>
                <a:spcPts val="0"/>
              </a:spcAft>
              <a:buClr>
                <a:schemeClr val="lt1"/>
              </a:buClr>
              <a:buSzPts val="1400"/>
              <a:buNone/>
              <a:defRPr>
                <a:solidFill>
                  <a:schemeClr val="lt1"/>
                </a:solidFill>
              </a:defRPr>
            </a:lvl2pPr>
            <a:lvl3pPr lvl="2" algn="l">
              <a:lnSpc>
                <a:spcPct val="115000"/>
              </a:lnSpc>
              <a:spcBef>
                <a:spcPts val="1600"/>
              </a:spcBef>
              <a:spcAft>
                <a:spcPts val="0"/>
              </a:spcAft>
              <a:buClr>
                <a:schemeClr val="lt1"/>
              </a:buClr>
              <a:buSzPts val="1400"/>
              <a:buNone/>
              <a:defRPr>
                <a:solidFill>
                  <a:schemeClr val="lt1"/>
                </a:solidFill>
              </a:defRPr>
            </a:lvl3pPr>
            <a:lvl4pPr lvl="3" algn="l">
              <a:lnSpc>
                <a:spcPct val="115000"/>
              </a:lnSpc>
              <a:spcBef>
                <a:spcPts val="1600"/>
              </a:spcBef>
              <a:spcAft>
                <a:spcPts val="0"/>
              </a:spcAft>
              <a:buClr>
                <a:schemeClr val="lt1"/>
              </a:buClr>
              <a:buSzPts val="1400"/>
              <a:buNone/>
              <a:defRPr>
                <a:solidFill>
                  <a:schemeClr val="lt1"/>
                </a:solidFill>
              </a:defRPr>
            </a:lvl4pPr>
            <a:lvl5pPr lvl="4" algn="l">
              <a:lnSpc>
                <a:spcPct val="115000"/>
              </a:lnSpc>
              <a:spcBef>
                <a:spcPts val="1600"/>
              </a:spcBef>
              <a:spcAft>
                <a:spcPts val="0"/>
              </a:spcAft>
              <a:buClr>
                <a:schemeClr val="lt1"/>
              </a:buClr>
              <a:buSzPts val="1400"/>
              <a:buNone/>
              <a:defRPr>
                <a:solidFill>
                  <a:schemeClr val="lt1"/>
                </a:solidFill>
              </a:defRPr>
            </a:lvl5pPr>
            <a:lvl6pPr lvl="5" algn="l">
              <a:lnSpc>
                <a:spcPct val="115000"/>
              </a:lnSpc>
              <a:spcBef>
                <a:spcPts val="1600"/>
              </a:spcBef>
              <a:spcAft>
                <a:spcPts val="0"/>
              </a:spcAft>
              <a:buClr>
                <a:schemeClr val="lt1"/>
              </a:buClr>
              <a:buSzPts val="1400"/>
              <a:buNone/>
              <a:defRPr>
                <a:solidFill>
                  <a:schemeClr val="lt1"/>
                </a:solidFill>
              </a:defRPr>
            </a:lvl6pPr>
            <a:lvl7pPr lvl="6" algn="l">
              <a:lnSpc>
                <a:spcPct val="115000"/>
              </a:lnSpc>
              <a:spcBef>
                <a:spcPts val="1600"/>
              </a:spcBef>
              <a:spcAft>
                <a:spcPts val="0"/>
              </a:spcAft>
              <a:buClr>
                <a:schemeClr val="lt1"/>
              </a:buClr>
              <a:buSzPts val="1400"/>
              <a:buNone/>
              <a:defRPr>
                <a:solidFill>
                  <a:schemeClr val="lt1"/>
                </a:solidFill>
              </a:defRPr>
            </a:lvl7pPr>
            <a:lvl8pPr lvl="7" algn="l">
              <a:lnSpc>
                <a:spcPct val="115000"/>
              </a:lnSpc>
              <a:spcBef>
                <a:spcPts val="1600"/>
              </a:spcBef>
              <a:spcAft>
                <a:spcPts val="0"/>
              </a:spcAft>
              <a:buClr>
                <a:schemeClr val="lt1"/>
              </a:buClr>
              <a:buSzPts val="1400"/>
              <a:buNone/>
              <a:defRPr>
                <a:solidFill>
                  <a:schemeClr val="lt1"/>
                </a:solidFill>
              </a:defRPr>
            </a:lvl8pPr>
            <a:lvl9pPr lvl="8" algn="l">
              <a:lnSpc>
                <a:spcPct val="115000"/>
              </a:lnSpc>
              <a:spcBef>
                <a:spcPts val="1600"/>
              </a:spcBef>
              <a:spcAft>
                <a:spcPts val="1600"/>
              </a:spcAft>
              <a:buClr>
                <a:schemeClr val="lt1"/>
              </a:buClr>
              <a:buSzPts val="1400"/>
              <a:buNone/>
              <a:defRPr>
                <a:solidFill>
                  <a:schemeClr val="lt1"/>
                </a:solidFill>
              </a:defRPr>
            </a:lvl9pPr>
          </a:lstStyle>
          <a:p/>
        </p:txBody>
      </p:sp>
      <p:sp>
        <p:nvSpPr>
          <p:cNvPr id="115" name="Google Shape;115;p21"/>
          <p:cNvSpPr/>
          <p:nvPr/>
        </p:nvSpPr>
        <p:spPr>
          <a:xfrm>
            <a:off x="0" y="0"/>
            <a:ext cx="91791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116" name="Shape 116"/>
        <p:cNvGrpSpPr/>
        <p:nvPr/>
      </p:nvGrpSpPr>
      <p:grpSpPr>
        <a:xfrm>
          <a:off x="0" y="0"/>
          <a:ext cx="0" cy="0"/>
          <a:chOff x="0" y="0"/>
          <a:chExt cx="0" cy="0"/>
        </a:xfrm>
      </p:grpSpPr>
      <p:sp>
        <p:nvSpPr>
          <p:cNvPr id="117" name="Google Shape;117;p22"/>
          <p:cNvSpPr txBox="1"/>
          <p:nvPr>
            <p:ph type="title"/>
          </p:nvPr>
        </p:nvSpPr>
        <p:spPr>
          <a:xfrm>
            <a:off x="1434557" y="1868675"/>
            <a:ext cx="16026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18" name="Google Shape;118;p22"/>
          <p:cNvSpPr txBox="1"/>
          <p:nvPr>
            <p:ph idx="1" type="subTitle"/>
          </p:nvPr>
        </p:nvSpPr>
        <p:spPr>
          <a:xfrm>
            <a:off x="1302557" y="2283158"/>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19" name="Google Shape;119;p22"/>
          <p:cNvSpPr txBox="1"/>
          <p:nvPr>
            <p:ph idx="2" type="title"/>
          </p:nvPr>
        </p:nvSpPr>
        <p:spPr>
          <a:xfrm>
            <a:off x="1434557" y="3471353"/>
            <a:ext cx="16026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20" name="Google Shape;120;p22"/>
          <p:cNvSpPr txBox="1"/>
          <p:nvPr>
            <p:ph idx="3" type="subTitle"/>
          </p:nvPr>
        </p:nvSpPr>
        <p:spPr>
          <a:xfrm>
            <a:off x="1302557" y="3871617"/>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21" name="Google Shape;121;p22"/>
          <p:cNvSpPr txBox="1"/>
          <p:nvPr>
            <p:ph idx="4" type="title"/>
          </p:nvPr>
        </p:nvSpPr>
        <p:spPr>
          <a:xfrm>
            <a:off x="3805875" y="1868675"/>
            <a:ext cx="15894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22" name="Google Shape;122;p22"/>
          <p:cNvSpPr txBox="1"/>
          <p:nvPr>
            <p:ph idx="5" type="subTitle"/>
          </p:nvPr>
        </p:nvSpPr>
        <p:spPr>
          <a:xfrm>
            <a:off x="3667275" y="2283151"/>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23" name="Google Shape;123;p22"/>
          <p:cNvSpPr txBox="1"/>
          <p:nvPr>
            <p:ph idx="6" type="title"/>
          </p:nvPr>
        </p:nvSpPr>
        <p:spPr>
          <a:xfrm>
            <a:off x="3805875" y="3471353"/>
            <a:ext cx="15894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24" name="Google Shape;124;p22"/>
          <p:cNvSpPr txBox="1"/>
          <p:nvPr>
            <p:ph idx="7" type="subTitle"/>
          </p:nvPr>
        </p:nvSpPr>
        <p:spPr>
          <a:xfrm>
            <a:off x="3667275" y="3871617"/>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25" name="Google Shape;125;p22"/>
          <p:cNvSpPr txBox="1"/>
          <p:nvPr>
            <p:ph idx="8" type="title"/>
          </p:nvPr>
        </p:nvSpPr>
        <p:spPr>
          <a:xfrm>
            <a:off x="6141241" y="1868675"/>
            <a:ext cx="15840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26" name="Google Shape;126;p22"/>
          <p:cNvSpPr txBox="1"/>
          <p:nvPr>
            <p:ph idx="9" type="subTitle"/>
          </p:nvPr>
        </p:nvSpPr>
        <p:spPr>
          <a:xfrm>
            <a:off x="5999941" y="2283151"/>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27" name="Google Shape;127;p22"/>
          <p:cNvSpPr txBox="1"/>
          <p:nvPr>
            <p:ph idx="13" type="title"/>
          </p:nvPr>
        </p:nvSpPr>
        <p:spPr>
          <a:xfrm>
            <a:off x="6141241" y="3471353"/>
            <a:ext cx="1584000" cy="40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28" name="Google Shape;128;p22"/>
          <p:cNvSpPr txBox="1"/>
          <p:nvPr>
            <p:ph idx="14" type="subTitle"/>
          </p:nvPr>
        </p:nvSpPr>
        <p:spPr>
          <a:xfrm>
            <a:off x="5999941" y="3871617"/>
            <a:ext cx="1866600" cy="52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29" name="Google Shape;129;p22"/>
          <p:cNvSpPr txBox="1"/>
          <p:nvPr>
            <p:ph idx="15" type="title"/>
          </p:nvPr>
        </p:nvSpPr>
        <p:spPr>
          <a:xfrm>
            <a:off x="713225" y="530725"/>
            <a:ext cx="7424400" cy="52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3000"/>
              <a:buNone/>
              <a:defRPr>
                <a:solidFill>
                  <a:schemeClr val="dk1"/>
                </a:solidFill>
              </a:defRPr>
            </a:lvl2pPr>
            <a:lvl3pPr lvl="2" algn="ctr">
              <a:lnSpc>
                <a:spcPct val="100000"/>
              </a:lnSpc>
              <a:spcBef>
                <a:spcPts val="0"/>
              </a:spcBef>
              <a:spcAft>
                <a:spcPts val="0"/>
              </a:spcAft>
              <a:buClr>
                <a:schemeClr val="dk1"/>
              </a:buClr>
              <a:buSzPts val="3000"/>
              <a:buNone/>
              <a:defRPr>
                <a:solidFill>
                  <a:schemeClr val="dk1"/>
                </a:solidFill>
              </a:defRPr>
            </a:lvl3pPr>
            <a:lvl4pPr lvl="3" algn="ctr">
              <a:lnSpc>
                <a:spcPct val="100000"/>
              </a:lnSpc>
              <a:spcBef>
                <a:spcPts val="0"/>
              </a:spcBef>
              <a:spcAft>
                <a:spcPts val="0"/>
              </a:spcAft>
              <a:buClr>
                <a:schemeClr val="dk1"/>
              </a:buClr>
              <a:buSzPts val="3000"/>
              <a:buNone/>
              <a:defRPr>
                <a:solidFill>
                  <a:schemeClr val="dk1"/>
                </a:solidFill>
              </a:defRPr>
            </a:lvl4pPr>
            <a:lvl5pPr lvl="4" algn="ctr">
              <a:lnSpc>
                <a:spcPct val="100000"/>
              </a:lnSpc>
              <a:spcBef>
                <a:spcPts val="0"/>
              </a:spcBef>
              <a:spcAft>
                <a:spcPts val="0"/>
              </a:spcAft>
              <a:buClr>
                <a:schemeClr val="dk1"/>
              </a:buClr>
              <a:buSzPts val="3000"/>
              <a:buNone/>
              <a:defRPr>
                <a:solidFill>
                  <a:schemeClr val="dk1"/>
                </a:solidFill>
              </a:defRPr>
            </a:lvl5pPr>
            <a:lvl6pPr lvl="5" algn="ctr">
              <a:lnSpc>
                <a:spcPct val="100000"/>
              </a:lnSpc>
              <a:spcBef>
                <a:spcPts val="0"/>
              </a:spcBef>
              <a:spcAft>
                <a:spcPts val="0"/>
              </a:spcAft>
              <a:buClr>
                <a:schemeClr val="dk1"/>
              </a:buClr>
              <a:buSzPts val="3000"/>
              <a:buNone/>
              <a:defRPr>
                <a:solidFill>
                  <a:schemeClr val="dk1"/>
                </a:solidFill>
              </a:defRPr>
            </a:lvl6pPr>
            <a:lvl7pPr lvl="6" algn="ctr">
              <a:lnSpc>
                <a:spcPct val="100000"/>
              </a:lnSpc>
              <a:spcBef>
                <a:spcPts val="0"/>
              </a:spcBef>
              <a:spcAft>
                <a:spcPts val="0"/>
              </a:spcAft>
              <a:buClr>
                <a:schemeClr val="dk1"/>
              </a:buClr>
              <a:buSzPts val="3000"/>
              <a:buNone/>
              <a:defRPr>
                <a:solidFill>
                  <a:schemeClr val="dk1"/>
                </a:solidFill>
              </a:defRPr>
            </a:lvl7pPr>
            <a:lvl8pPr lvl="7" algn="ctr">
              <a:lnSpc>
                <a:spcPct val="100000"/>
              </a:lnSpc>
              <a:spcBef>
                <a:spcPts val="0"/>
              </a:spcBef>
              <a:spcAft>
                <a:spcPts val="0"/>
              </a:spcAft>
              <a:buClr>
                <a:schemeClr val="dk1"/>
              </a:buClr>
              <a:buSzPts val="3000"/>
              <a:buNone/>
              <a:defRPr>
                <a:solidFill>
                  <a:schemeClr val="dk1"/>
                </a:solidFill>
              </a:defRPr>
            </a:lvl8pPr>
            <a:lvl9pPr lvl="8" algn="ctr">
              <a:lnSpc>
                <a:spcPct val="100000"/>
              </a:lnSpc>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3">
    <p:spTree>
      <p:nvGrpSpPr>
        <p:cNvPr id="130" name="Shape 130"/>
        <p:cNvGrpSpPr/>
        <p:nvPr/>
      </p:nvGrpSpPr>
      <p:grpSpPr>
        <a:xfrm>
          <a:off x="0" y="0"/>
          <a:ext cx="0" cy="0"/>
          <a:chOff x="0" y="0"/>
          <a:chExt cx="0" cy="0"/>
        </a:xfrm>
      </p:grpSpPr>
      <p:sp>
        <p:nvSpPr>
          <p:cNvPr id="131" name="Google Shape;131;p23"/>
          <p:cNvSpPr txBox="1"/>
          <p:nvPr>
            <p:ph type="title"/>
          </p:nvPr>
        </p:nvSpPr>
        <p:spPr>
          <a:xfrm>
            <a:off x="1600200" y="701125"/>
            <a:ext cx="3633300" cy="758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4400"/>
              <a:buNone/>
              <a:defRPr sz="4400">
                <a:solidFill>
                  <a:schemeClr val="dk1"/>
                </a:solidFill>
              </a:defRPr>
            </a:lvl1pPr>
            <a:lvl2pPr lvl="1" algn="l">
              <a:lnSpc>
                <a:spcPct val="100000"/>
              </a:lnSpc>
              <a:spcBef>
                <a:spcPts val="0"/>
              </a:spcBef>
              <a:spcAft>
                <a:spcPts val="0"/>
              </a:spcAft>
              <a:buClr>
                <a:schemeClr val="dk1"/>
              </a:buClr>
              <a:buSzPts val="4400"/>
              <a:buNone/>
              <a:defRPr sz="4400">
                <a:solidFill>
                  <a:schemeClr val="dk1"/>
                </a:solidFill>
              </a:defRPr>
            </a:lvl2pPr>
            <a:lvl3pPr lvl="2" algn="l">
              <a:lnSpc>
                <a:spcPct val="100000"/>
              </a:lnSpc>
              <a:spcBef>
                <a:spcPts val="0"/>
              </a:spcBef>
              <a:spcAft>
                <a:spcPts val="0"/>
              </a:spcAft>
              <a:buClr>
                <a:schemeClr val="dk1"/>
              </a:buClr>
              <a:buSzPts val="4400"/>
              <a:buNone/>
              <a:defRPr sz="4400">
                <a:solidFill>
                  <a:schemeClr val="dk1"/>
                </a:solidFill>
              </a:defRPr>
            </a:lvl3pPr>
            <a:lvl4pPr lvl="3" algn="l">
              <a:lnSpc>
                <a:spcPct val="100000"/>
              </a:lnSpc>
              <a:spcBef>
                <a:spcPts val="0"/>
              </a:spcBef>
              <a:spcAft>
                <a:spcPts val="0"/>
              </a:spcAft>
              <a:buClr>
                <a:schemeClr val="dk1"/>
              </a:buClr>
              <a:buSzPts val="4400"/>
              <a:buNone/>
              <a:defRPr sz="4400">
                <a:solidFill>
                  <a:schemeClr val="dk1"/>
                </a:solidFill>
              </a:defRPr>
            </a:lvl4pPr>
            <a:lvl5pPr lvl="4" algn="l">
              <a:lnSpc>
                <a:spcPct val="100000"/>
              </a:lnSpc>
              <a:spcBef>
                <a:spcPts val="0"/>
              </a:spcBef>
              <a:spcAft>
                <a:spcPts val="0"/>
              </a:spcAft>
              <a:buClr>
                <a:schemeClr val="dk1"/>
              </a:buClr>
              <a:buSzPts val="4400"/>
              <a:buNone/>
              <a:defRPr sz="4400">
                <a:solidFill>
                  <a:schemeClr val="dk1"/>
                </a:solidFill>
              </a:defRPr>
            </a:lvl5pPr>
            <a:lvl6pPr lvl="5" algn="l">
              <a:lnSpc>
                <a:spcPct val="100000"/>
              </a:lnSpc>
              <a:spcBef>
                <a:spcPts val="0"/>
              </a:spcBef>
              <a:spcAft>
                <a:spcPts val="0"/>
              </a:spcAft>
              <a:buClr>
                <a:schemeClr val="dk1"/>
              </a:buClr>
              <a:buSzPts val="4400"/>
              <a:buNone/>
              <a:defRPr sz="4400">
                <a:solidFill>
                  <a:schemeClr val="dk1"/>
                </a:solidFill>
              </a:defRPr>
            </a:lvl6pPr>
            <a:lvl7pPr lvl="6" algn="l">
              <a:lnSpc>
                <a:spcPct val="100000"/>
              </a:lnSpc>
              <a:spcBef>
                <a:spcPts val="0"/>
              </a:spcBef>
              <a:spcAft>
                <a:spcPts val="0"/>
              </a:spcAft>
              <a:buClr>
                <a:schemeClr val="dk1"/>
              </a:buClr>
              <a:buSzPts val="4400"/>
              <a:buNone/>
              <a:defRPr sz="4400">
                <a:solidFill>
                  <a:schemeClr val="dk1"/>
                </a:solidFill>
              </a:defRPr>
            </a:lvl7pPr>
            <a:lvl8pPr lvl="7" algn="l">
              <a:lnSpc>
                <a:spcPct val="100000"/>
              </a:lnSpc>
              <a:spcBef>
                <a:spcPts val="0"/>
              </a:spcBef>
              <a:spcAft>
                <a:spcPts val="0"/>
              </a:spcAft>
              <a:buClr>
                <a:schemeClr val="dk1"/>
              </a:buClr>
              <a:buSzPts val="4400"/>
              <a:buNone/>
              <a:defRPr sz="4400">
                <a:solidFill>
                  <a:schemeClr val="dk1"/>
                </a:solidFill>
              </a:defRPr>
            </a:lvl8pPr>
            <a:lvl9pPr lvl="8" algn="l">
              <a:lnSpc>
                <a:spcPct val="100000"/>
              </a:lnSpc>
              <a:spcBef>
                <a:spcPts val="0"/>
              </a:spcBef>
              <a:spcAft>
                <a:spcPts val="0"/>
              </a:spcAft>
              <a:buClr>
                <a:schemeClr val="dk1"/>
              </a:buClr>
              <a:buSzPts val="4400"/>
              <a:buNone/>
              <a:defRPr sz="4400">
                <a:solidFill>
                  <a:schemeClr val="dk1"/>
                </a:solidFill>
              </a:defRPr>
            </a:lvl9pPr>
          </a:lstStyle>
          <a:p/>
        </p:txBody>
      </p:sp>
      <p:sp>
        <p:nvSpPr>
          <p:cNvPr id="132" name="Google Shape;132;p23"/>
          <p:cNvSpPr txBox="1"/>
          <p:nvPr>
            <p:ph idx="1" type="body"/>
          </p:nvPr>
        </p:nvSpPr>
        <p:spPr>
          <a:xfrm>
            <a:off x="1600200" y="1275675"/>
            <a:ext cx="3633300" cy="3936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dk1"/>
              </a:buClr>
              <a:buSzPts val="1400"/>
              <a:buChar char="●"/>
              <a:defRPr sz="1400">
                <a:solidFill>
                  <a:schemeClr val="dk1"/>
                </a:solidFill>
              </a:defRPr>
            </a:lvl1pPr>
            <a:lvl2pPr indent="-317500" lvl="1" marL="914400" algn="l">
              <a:lnSpc>
                <a:spcPct val="115000"/>
              </a:lnSpc>
              <a:spcBef>
                <a:spcPts val="1600"/>
              </a:spcBef>
              <a:spcAft>
                <a:spcPts val="0"/>
              </a:spcAft>
              <a:buClr>
                <a:schemeClr val="dk1"/>
              </a:buClr>
              <a:buSzPts val="1400"/>
              <a:buChar char="○"/>
              <a:defRPr>
                <a:solidFill>
                  <a:schemeClr val="dk1"/>
                </a:solidFill>
              </a:defRPr>
            </a:lvl2pPr>
            <a:lvl3pPr indent="-317500" lvl="2" marL="1371600" algn="l">
              <a:lnSpc>
                <a:spcPct val="115000"/>
              </a:lnSpc>
              <a:spcBef>
                <a:spcPts val="1600"/>
              </a:spcBef>
              <a:spcAft>
                <a:spcPts val="0"/>
              </a:spcAft>
              <a:buClr>
                <a:schemeClr val="dk1"/>
              </a:buClr>
              <a:buSzPts val="1400"/>
              <a:buChar char="■"/>
              <a:defRPr>
                <a:solidFill>
                  <a:schemeClr val="dk1"/>
                </a:solidFill>
              </a:defRPr>
            </a:lvl3pPr>
            <a:lvl4pPr indent="-317500" lvl="3" marL="1828800" algn="l">
              <a:lnSpc>
                <a:spcPct val="115000"/>
              </a:lnSpc>
              <a:spcBef>
                <a:spcPts val="1600"/>
              </a:spcBef>
              <a:spcAft>
                <a:spcPts val="0"/>
              </a:spcAft>
              <a:buClr>
                <a:schemeClr val="dk1"/>
              </a:buClr>
              <a:buSzPts val="1400"/>
              <a:buChar char="●"/>
              <a:defRPr>
                <a:solidFill>
                  <a:schemeClr val="dk1"/>
                </a:solidFill>
              </a:defRPr>
            </a:lvl4pPr>
            <a:lvl5pPr indent="-317500" lvl="4" marL="2286000" algn="l">
              <a:lnSpc>
                <a:spcPct val="115000"/>
              </a:lnSpc>
              <a:spcBef>
                <a:spcPts val="1600"/>
              </a:spcBef>
              <a:spcAft>
                <a:spcPts val="0"/>
              </a:spcAft>
              <a:buClr>
                <a:schemeClr val="dk1"/>
              </a:buClr>
              <a:buSzPts val="1400"/>
              <a:buChar char="○"/>
              <a:defRPr>
                <a:solidFill>
                  <a:schemeClr val="dk1"/>
                </a:solidFill>
              </a:defRPr>
            </a:lvl5pPr>
            <a:lvl6pPr indent="-317500" lvl="5" marL="2743200" algn="l">
              <a:lnSpc>
                <a:spcPct val="115000"/>
              </a:lnSpc>
              <a:spcBef>
                <a:spcPts val="1600"/>
              </a:spcBef>
              <a:spcAft>
                <a:spcPts val="0"/>
              </a:spcAft>
              <a:buClr>
                <a:schemeClr val="dk1"/>
              </a:buClr>
              <a:buSzPts val="1400"/>
              <a:buChar char="■"/>
              <a:defRPr>
                <a:solidFill>
                  <a:schemeClr val="dk1"/>
                </a:solidFill>
              </a:defRPr>
            </a:lvl6pPr>
            <a:lvl7pPr indent="-317500" lvl="6" marL="3200400" algn="l">
              <a:lnSpc>
                <a:spcPct val="115000"/>
              </a:lnSpc>
              <a:spcBef>
                <a:spcPts val="1600"/>
              </a:spcBef>
              <a:spcAft>
                <a:spcPts val="0"/>
              </a:spcAft>
              <a:buClr>
                <a:schemeClr val="dk1"/>
              </a:buClr>
              <a:buSzPts val="1400"/>
              <a:buChar char="●"/>
              <a:defRPr>
                <a:solidFill>
                  <a:schemeClr val="dk1"/>
                </a:solidFill>
              </a:defRPr>
            </a:lvl7pPr>
            <a:lvl8pPr indent="-317500" lvl="7" marL="3657600" algn="l">
              <a:lnSpc>
                <a:spcPct val="115000"/>
              </a:lnSpc>
              <a:spcBef>
                <a:spcPts val="1600"/>
              </a:spcBef>
              <a:spcAft>
                <a:spcPts val="0"/>
              </a:spcAft>
              <a:buClr>
                <a:schemeClr val="dk1"/>
              </a:buClr>
              <a:buSzPts val="1400"/>
              <a:buChar char="○"/>
              <a:defRPr>
                <a:solidFill>
                  <a:schemeClr val="dk1"/>
                </a:solidFill>
              </a:defRPr>
            </a:lvl8pPr>
            <a:lvl9pPr indent="-317500" lvl="8" marL="4114800" algn="l">
              <a:lnSpc>
                <a:spcPct val="115000"/>
              </a:lnSpc>
              <a:spcBef>
                <a:spcPts val="1600"/>
              </a:spcBef>
              <a:spcAft>
                <a:spcPts val="1600"/>
              </a:spcAft>
              <a:buClr>
                <a:schemeClr val="dk1"/>
              </a:buClr>
              <a:buSzPts val="1400"/>
              <a:buChar char="■"/>
              <a:defRPr>
                <a:solidFill>
                  <a:schemeClr val="dk1"/>
                </a:solidFill>
              </a:defRPr>
            </a:lvl9pPr>
          </a:lstStyle>
          <a:p/>
        </p:txBody>
      </p:sp>
      <p:sp>
        <p:nvSpPr>
          <p:cNvPr id="133" name="Google Shape;133;p23"/>
          <p:cNvSpPr txBox="1"/>
          <p:nvPr>
            <p:ph idx="2" type="title"/>
          </p:nvPr>
        </p:nvSpPr>
        <p:spPr>
          <a:xfrm>
            <a:off x="2755344" y="2075125"/>
            <a:ext cx="3633300" cy="758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4400"/>
              <a:buNone/>
              <a:defRPr sz="4400">
                <a:solidFill>
                  <a:schemeClr val="dk1"/>
                </a:solidFill>
              </a:defRPr>
            </a:lvl1pPr>
            <a:lvl2pPr lvl="1" algn="ctr">
              <a:lnSpc>
                <a:spcPct val="100000"/>
              </a:lnSpc>
              <a:spcBef>
                <a:spcPts val="0"/>
              </a:spcBef>
              <a:spcAft>
                <a:spcPts val="0"/>
              </a:spcAft>
              <a:buClr>
                <a:schemeClr val="dk1"/>
              </a:buClr>
              <a:buSzPts val="4400"/>
              <a:buNone/>
              <a:defRPr sz="4400">
                <a:solidFill>
                  <a:schemeClr val="dk1"/>
                </a:solidFill>
              </a:defRPr>
            </a:lvl2pPr>
            <a:lvl3pPr lvl="2" algn="ctr">
              <a:lnSpc>
                <a:spcPct val="100000"/>
              </a:lnSpc>
              <a:spcBef>
                <a:spcPts val="0"/>
              </a:spcBef>
              <a:spcAft>
                <a:spcPts val="0"/>
              </a:spcAft>
              <a:buClr>
                <a:schemeClr val="dk1"/>
              </a:buClr>
              <a:buSzPts val="4400"/>
              <a:buNone/>
              <a:defRPr sz="4400">
                <a:solidFill>
                  <a:schemeClr val="dk1"/>
                </a:solidFill>
              </a:defRPr>
            </a:lvl3pPr>
            <a:lvl4pPr lvl="3" algn="ctr">
              <a:lnSpc>
                <a:spcPct val="100000"/>
              </a:lnSpc>
              <a:spcBef>
                <a:spcPts val="0"/>
              </a:spcBef>
              <a:spcAft>
                <a:spcPts val="0"/>
              </a:spcAft>
              <a:buClr>
                <a:schemeClr val="dk1"/>
              </a:buClr>
              <a:buSzPts val="4400"/>
              <a:buNone/>
              <a:defRPr sz="4400">
                <a:solidFill>
                  <a:schemeClr val="dk1"/>
                </a:solidFill>
              </a:defRPr>
            </a:lvl4pPr>
            <a:lvl5pPr lvl="4" algn="ctr">
              <a:lnSpc>
                <a:spcPct val="100000"/>
              </a:lnSpc>
              <a:spcBef>
                <a:spcPts val="0"/>
              </a:spcBef>
              <a:spcAft>
                <a:spcPts val="0"/>
              </a:spcAft>
              <a:buClr>
                <a:schemeClr val="dk1"/>
              </a:buClr>
              <a:buSzPts val="4400"/>
              <a:buNone/>
              <a:defRPr sz="4400">
                <a:solidFill>
                  <a:schemeClr val="dk1"/>
                </a:solidFill>
              </a:defRPr>
            </a:lvl5pPr>
            <a:lvl6pPr lvl="5" algn="ctr">
              <a:lnSpc>
                <a:spcPct val="100000"/>
              </a:lnSpc>
              <a:spcBef>
                <a:spcPts val="0"/>
              </a:spcBef>
              <a:spcAft>
                <a:spcPts val="0"/>
              </a:spcAft>
              <a:buClr>
                <a:schemeClr val="dk1"/>
              </a:buClr>
              <a:buSzPts val="4400"/>
              <a:buNone/>
              <a:defRPr sz="4400">
                <a:solidFill>
                  <a:schemeClr val="dk1"/>
                </a:solidFill>
              </a:defRPr>
            </a:lvl6pPr>
            <a:lvl7pPr lvl="6" algn="ctr">
              <a:lnSpc>
                <a:spcPct val="100000"/>
              </a:lnSpc>
              <a:spcBef>
                <a:spcPts val="0"/>
              </a:spcBef>
              <a:spcAft>
                <a:spcPts val="0"/>
              </a:spcAft>
              <a:buClr>
                <a:schemeClr val="dk1"/>
              </a:buClr>
              <a:buSzPts val="4400"/>
              <a:buNone/>
              <a:defRPr sz="4400">
                <a:solidFill>
                  <a:schemeClr val="dk1"/>
                </a:solidFill>
              </a:defRPr>
            </a:lvl7pPr>
            <a:lvl8pPr lvl="7" algn="ctr">
              <a:lnSpc>
                <a:spcPct val="100000"/>
              </a:lnSpc>
              <a:spcBef>
                <a:spcPts val="0"/>
              </a:spcBef>
              <a:spcAft>
                <a:spcPts val="0"/>
              </a:spcAft>
              <a:buClr>
                <a:schemeClr val="dk1"/>
              </a:buClr>
              <a:buSzPts val="4400"/>
              <a:buNone/>
              <a:defRPr sz="4400">
                <a:solidFill>
                  <a:schemeClr val="dk1"/>
                </a:solidFill>
              </a:defRPr>
            </a:lvl8pPr>
            <a:lvl9pPr lvl="8" algn="ctr">
              <a:lnSpc>
                <a:spcPct val="100000"/>
              </a:lnSpc>
              <a:spcBef>
                <a:spcPts val="0"/>
              </a:spcBef>
              <a:spcAft>
                <a:spcPts val="0"/>
              </a:spcAft>
              <a:buClr>
                <a:schemeClr val="dk1"/>
              </a:buClr>
              <a:buSzPts val="4400"/>
              <a:buNone/>
              <a:defRPr sz="4400">
                <a:solidFill>
                  <a:schemeClr val="dk1"/>
                </a:solidFill>
              </a:defRPr>
            </a:lvl9pPr>
          </a:lstStyle>
          <a:p/>
        </p:txBody>
      </p:sp>
      <p:sp>
        <p:nvSpPr>
          <p:cNvPr id="134" name="Google Shape;134;p23"/>
          <p:cNvSpPr txBox="1"/>
          <p:nvPr>
            <p:ph idx="3" type="body"/>
          </p:nvPr>
        </p:nvSpPr>
        <p:spPr>
          <a:xfrm>
            <a:off x="2755356" y="2651051"/>
            <a:ext cx="3633300" cy="393600"/>
          </a:xfrm>
          <a:prstGeom prst="rect">
            <a:avLst/>
          </a:prstGeom>
          <a:noFill/>
          <a:ln>
            <a:noFill/>
          </a:ln>
        </p:spPr>
        <p:txBody>
          <a:bodyPr anchorCtr="0" anchor="t" bIns="91425" lIns="91425" spcFirstLastPara="1" rIns="91425" wrap="square" tIns="91425">
            <a:noAutofit/>
          </a:bodyPr>
          <a:lstStyle>
            <a:lvl1pPr indent="-317500" lvl="0" marL="457200" algn="ctr">
              <a:lnSpc>
                <a:spcPct val="115000"/>
              </a:lnSpc>
              <a:spcBef>
                <a:spcPts val="0"/>
              </a:spcBef>
              <a:spcAft>
                <a:spcPts val="0"/>
              </a:spcAft>
              <a:buClr>
                <a:schemeClr val="dk1"/>
              </a:buClr>
              <a:buSzPts val="1400"/>
              <a:buChar char="●"/>
              <a:defRPr sz="1400">
                <a:solidFill>
                  <a:schemeClr val="dk1"/>
                </a:solidFill>
              </a:defRPr>
            </a:lvl1pPr>
            <a:lvl2pPr indent="-317500" lvl="1" marL="914400" algn="ctr">
              <a:lnSpc>
                <a:spcPct val="115000"/>
              </a:lnSpc>
              <a:spcBef>
                <a:spcPts val="1600"/>
              </a:spcBef>
              <a:spcAft>
                <a:spcPts val="0"/>
              </a:spcAft>
              <a:buClr>
                <a:schemeClr val="dk1"/>
              </a:buClr>
              <a:buSzPts val="1400"/>
              <a:buChar char="○"/>
              <a:defRPr>
                <a:solidFill>
                  <a:schemeClr val="dk1"/>
                </a:solidFill>
              </a:defRPr>
            </a:lvl2pPr>
            <a:lvl3pPr indent="-317500" lvl="2" marL="1371600" algn="ctr">
              <a:lnSpc>
                <a:spcPct val="115000"/>
              </a:lnSpc>
              <a:spcBef>
                <a:spcPts val="1600"/>
              </a:spcBef>
              <a:spcAft>
                <a:spcPts val="0"/>
              </a:spcAft>
              <a:buClr>
                <a:schemeClr val="dk1"/>
              </a:buClr>
              <a:buSzPts val="1400"/>
              <a:buChar char="■"/>
              <a:defRPr>
                <a:solidFill>
                  <a:schemeClr val="dk1"/>
                </a:solidFill>
              </a:defRPr>
            </a:lvl3pPr>
            <a:lvl4pPr indent="-317500" lvl="3" marL="1828800" algn="ctr">
              <a:lnSpc>
                <a:spcPct val="115000"/>
              </a:lnSpc>
              <a:spcBef>
                <a:spcPts val="1600"/>
              </a:spcBef>
              <a:spcAft>
                <a:spcPts val="0"/>
              </a:spcAft>
              <a:buClr>
                <a:schemeClr val="dk1"/>
              </a:buClr>
              <a:buSzPts val="1400"/>
              <a:buChar char="●"/>
              <a:defRPr>
                <a:solidFill>
                  <a:schemeClr val="dk1"/>
                </a:solidFill>
              </a:defRPr>
            </a:lvl4pPr>
            <a:lvl5pPr indent="-317500" lvl="4" marL="2286000" algn="ctr">
              <a:lnSpc>
                <a:spcPct val="115000"/>
              </a:lnSpc>
              <a:spcBef>
                <a:spcPts val="1600"/>
              </a:spcBef>
              <a:spcAft>
                <a:spcPts val="0"/>
              </a:spcAft>
              <a:buClr>
                <a:schemeClr val="dk1"/>
              </a:buClr>
              <a:buSzPts val="1400"/>
              <a:buChar char="○"/>
              <a:defRPr>
                <a:solidFill>
                  <a:schemeClr val="dk1"/>
                </a:solidFill>
              </a:defRPr>
            </a:lvl5pPr>
            <a:lvl6pPr indent="-317500" lvl="5" marL="2743200" algn="ctr">
              <a:lnSpc>
                <a:spcPct val="115000"/>
              </a:lnSpc>
              <a:spcBef>
                <a:spcPts val="1600"/>
              </a:spcBef>
              <a:spcAft>
                <a:spcPts val="0"/>
              </a:spcAft>
              <a:buClr>
                <a:schemeClr val="dk1"/>
              </a:buClr>
              <a:buSzPts val="1400"/>
              <a:buChar char="■"/>
              <a:defRPr>
                <a:solidFill>
                  <a:schemeClr val="dk1"/>
                </a:solidFill>
              </a:defRPr>
            </a:lvl6pPr>
            <a:lvl7pPr indent="-317500" lvl="6" marL="3200400" algn="ctr">
              <a:lnSpc>
                <a:spcPct val="115000"/>
              </a:lnSpc>
              <a:spcBef>
                <a:spcPts val="1600"/>
              </a:spcBef>
              <a:spcAft>
                <a:spcPts val="0"/>
              </a:spcAft>
              <a:buClr>
                <a:schemeClr val="dk1"/>
              </a:buClr>
              <a:buSzPts val="1400"/>
              <a:buChar char="●"/>
              <a:defRPr>
                <a:solidFill>
                  <a:schemeClr val="dk1"/>
                </a:solidFill>
              </a:defRPr>
            </a:lvl7pPr>
            <a:lvl8pPr indent="-317500" lvl="7" marL="3657600" algn="ctr">
              <a:lnSpc>
                <a:spcPct val="115000"/>
              </a:lnSpc>
              <a:spcBef>
                <a:spcPts val="1600"/>
              </a:spcBef>
              <a:spcAft>
                <a:spcPts val="0"/>
              </a:spcAft>
              <a:buClr>
                <a:schemeClr val="dk1"/>
              </a:buClr>
              <a:buSzPts val="1400"/>
              <a:buChar char="○"/>
              <a:defRPr>
                <a:solidFill>
                  <a:schemeClr val="dk1"/>
                </a:solidFill>
              </a:defRPr>
            </a:lvl8pPr>
            <a:lvl9pPr indent="-317500" lvl="8" marL="4114800" algn="ctr">
              <a:lnSpc>
                <a:spcPct val="115000"/>
              </a:lnSpc>
              <a:spcBef>
                <a:spcPts val="1600"/>
              </a:spcBef>
              <a:spcAft>
                <a:spcPts val="1600"/>
              </a:spcAft>
              <a:buClr>
                <a:schemeClr val="dk1"/>
              </a:buClr>
              <a:buSzPts val="1400"/>
              <a:buChar char="■"/>
              <a:defRPr>
                <a:solidFill>
                  <a:schemeClr val="dk1"/>
                </a:solidFill>
              </a:defRPr>
            </a:lvl9pPr>
          </a:lstStyle>
          <a:p/>
        </p:txBody>
      </p:sp>
      <p:sp>
        <p:nvSpPr>
          <p:cNvPr id="135" name="Google Shape;135;p23"/>
          <p:cNvSpPr txBox="1"/>
          <p:nvPr>
            <p:ph idx="4" type="title"/>
          </p:nvPr>
        </p:nvSpPr>
        <p:spPr>
          <a:xfrm>
            <a:off x="3910549" y="3452475"/>
            <a:ext cx="3633300" cy="7581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dk1"/>
              </a:buClr>
              <a:buSzPts val="4400"/>
              <a:buNone/>
              <a:defRPr sz="4400">
                <a:solidFill>
                  <a:schemeClr val="dk1"/>
                </a:solidFill>
              </a:defRPr>
            </a:lvl1pPr>
            <a:lvl2pPr lvl="1" algn="r">
              <a:lnSpc>
                <a:spcPct val="100000"/>
              </a:lnSpc>
              <a:spcBef>
                <a:spcPts val="0"/>
              </a:spcBef>
              <a:spcAft>
                <a:spcPts val="0"/>
              </a:spcAft>
              <a:buClr>
                <a:schemeClr val="dk1"/>
              </a:buClr>
              <a:buSzPts val="4400"/>
              <a:buNone/>
              <a:defRPr sz="4400">
                <a:solidFill>
                  <a:schemeClr val="dk1"/>
                </a:solidFill>
              </a:defRPr>
            </a:lvl2pPr>
            <a:lvl3pPr lvl="2" algn="r">
              <a:lnSpc>
                <a:spcPct val="100000"/>
              </a:lnSpc>
              <a:spcBef>
                <a:spcPts val="0"/>
              </a:spcBef>
              <a:spcAft>
                <a:spcPts val="0"/>
              </a:spcAft>
              <a:buClr>
                <a:schemeClr val="dk1"/>
              </a:buClr>
              <a:buSzPts val="4400"/>
              <a:buNone/>
              <a:defRPr sz="4400">
                <a:solidFill>
                  <a:schemeClr val="dk1"/>
                </a:solidFill>
              </a:defRPr>
            </a:lvl3pPr>
            <a:lvl4pPr lvl="3" algn="r">
              <a:lnSpc>
                <a:spcPct val="100000"/>
              </a:lnSpc>
              <a:spcBef>
                <a:spcPts val="0"/>
              </a:spcBef>
              <a:spcAft>
                <a:spcPts val="0"/>
              </a:spcAft>
              <a:buClr>
                <a:schemeClr val="dk1"/>
              </a:buClr>
              <a:buSzPts val="4400"/>
              <a:buNone/>
              <a:defRPr sz="4400">
                <a:solidFill>
                  <a:schemeClr val="dk1"/>
                </a:solidFill>
              </a:defRPr>
            </a:lvl4pPr>
            <a:lvl5pPr lvl="4" algn="r">
              <a:lnSpc>
                <a:spcPct val="100000"/>
              </a:lnSpc>
              <a:spcBef>
                <a:spcPts val="0"/>
              </a:spcBef>
              <a:spcAft>
                <a:spcPts val="0"/>
              </a:spcAft>
              <a:buClr>
                <a:schemeClr val="dk1"/>
              </a:buClr>
              <a:buSzPts val="4400"/>
              <a:buNone/>
              <a:defRPr sz="4400">
                <a:solidFill>
                  <a:schemeClr val="dk1"/>
                </a:solidFill>
              </a:defRPr>
            </a:lvl5pPr>
            <a:lvl6pPr lvl="5" algn="r">
              <a:lnSpc>
                <a:spcPct val="100000"/>
              </a:lnSpc>
              <a:spcBef>
                <a:spcPts val="0"/>
              </a:spcBef>
              <a:spcAft>
                <a:spcPts val="0"/>
              </a:spcAft>
              <a:buClr>
                <a:schemeClr val="dk1"/>
              </a:buClr>
              <a:buSzPts val="4400"/>
              <a:buNone/>
              <a:defRPr sz="4400">
                <a:solidFill>
                  <a:schemeClr val="dk1"/>
                </a:solidFill>
              </a:defRPr>
            </a:lvl6pPr>
            <a:lvl7pPr lvl="6" algn="r">
              <a:lnSpc>
                <a:spcPct val="100000"/>
              </a:lnSpc>
              <a:spcBef>
                <a:spcPts val="0"/>
              </a:spcBef>
              <a:spcAft>
                <a:spcPts val="0"/>
              </a:spcAft>
              <a:buClr>
                <a:schemeClr val="dk1"/>
              </a:buClr>
              <a:buSzPts val="4400"/>
              <a:buNone/>
              <a:defRPr sz="4400">
                <a:solidFill>
                  <a:schemeClr val="dk1"/>
                </a:solidFill>
              </a:defRPr>
            </a:lvl7pPr>
            <a:lvl8pPr lvl="7" algn="r">
              <a:lnSpc>
                <a:spcPct val="100000"/>
              </a:lnSpc>
              <a:spcBef>
                <a:spcPts val="0"/>
              </a:spcBef>
              <a:spcAft>
                <a:spcPts val="0"/>
              </a:spcAft>
              <a:buClr>
                <a:schemeClr val="dk1"/>
              </a:buClr>
              <a:buSzPts val="4400"/>
              <a:buNone/>
              <a:defRPr sz="4400">
                <a:solidFill>
                  <a:schemeClr val="dk1"/>
                </a:solidFill>
              </a:defRPr>
            </a:lvl8pPr>
            <a:lvl9pPr lvl="8" algn="r">
              <a:lnSpc>
                <a:spcPct val="100000"/>
              </a:lnSpc>
              <a:spcBef>
                <a:spcPts val="0"/>
              </a:spcBef>
              <a:spcAft>
                <a:spcPts val="0"/>
              </a:spcAft>
              <a:buClr>
                <a:schemeClr val="dk1"/>
              </a:buClr>
              <a:buSzPts val="4400"/>
              <a:buNone/>
              <a:defRPr sz="4400">
                <a:solidFill>
                  <a:schemeClr val="dk1"/>
                </a:solidFill>
              </a:defRPr>
            </a:lvl9pPr>
          </a:lstStyle>
          <a:p/>
        </p:txBody>
      </p:sp>
      <p:sp>
        <p:nvSpPr>
          <p:cNvPr id="136" name="Google Shape;136;p23"/>
          <p:cNvSpPr txBox="1"/>
          <p:nvPr>
            <p:ph idx="5" type="body"/>
          </p:nvPr>
        </p:nvSpPr>
        <p:spPr>
          <a:xfrm>
            <a:off x="3910561" y="4027675"/>
            <a:ext cx="3633300" cy="393600"/>
          </a:xfrm>
          <a:prstGeom prst="rect">
            <a:avLst/>
          </a:prstGeom>
          <a:noFill/>
          <a:ln>
            <a:noFill/>
          </a:ln>
        </p:spPr>
        <p:txBody>
          <a:bodyPr anchorCtr="0" anchor="t" bIns="91425" lIns="91425" spcFirstLastPara="1" rIns="91425" wrap="square" tIns="91425">
            <a:noAutofit/>
          </a:bodyPr>
          <a:lstStyle>
            <a:lvl1pPr indent="-317500" lvl="0" marL="457200" algn="r">
              <a:lnSpc>
                <a:spcPct val="115000"/>
              </a:lnSpc>
              <a:spcBef>
                <a:spcPts val="0"/>
              </a:spcBef>
              <a:spcAft>
                <a:spcPts val="0"/>
              </a:spcAft>
              <a:buClr>
                <a:schemeClr val="dk1"/>
              </a:buClr>
              <a:buSzPts val="1400"/>
              <a:buChar char="●"/>
              <a:defRPr sz="1400">
                <a:solidFill>
                  <a:schemeClr val="dk1"/>
                </a:solidFill>
              </a:defRPr>
            </a:lvl1pPr>
            <a:lvl2pPr indent="-317500" lvl="1" marL="914400" algn="r">
              <a:lnSpc>
                <a:spcPct val="115000"/>
              </a:lnSpc>
              <a:spcBef>
                <a:spcPts val="1600"/>
              </a:spcBef>
              <a:spcAft>
                <a:spcPts val="0"/>
              </a:spcAft>
              <a:buClr>
                <a:schemeClr val="dk1"/>
              </a:buClr>
              <a:buSzPts val="1400"/>
              <a:buChar char="○"/>
              <a:defRPr>
                <a:solidFill>
                  <a:schemeClr val="dk1"/>
                </a:solidFill>
              </a:defRPr>
            </a:lvl2pPr>
            <a:lvl3pPr indent="-317500" lvl="2" marL="1371600" algn="r">
              <a:lnSpc>
                <a:spcPct val="115000"/>
              </a:lnSpc>
              <a:spcBef>
                <a:spcPts val="1600"/>
              </a:spcBef>
              <a:spcAft>
                <a:spcPts val="0"/>
              </a:spcAft>
              <a:buClr>
                <a:schemeClr val="dk1"/>
              </a:buClr>
              <a:buSzPts val="1400"/>
              <a:buChar char="■"/>
              <a:defRPr>
                <a:solidFill>
                  <a:schemeClr val="dk1"/>
                </a:solidFill>
              </a:defRPr>
            </a:lvl3pPr>
            <a:lvl4pPr indent="-317500" lvl="3" marL="1828800" algn="r">
              <a:lnSpc>
                <a:spcPct val="115000"/>
              </a:lnSpc>
              <a:spcBef>
                <a:spcPts val="1600"/>
              </a:spcBef>
              <a:spcAft>
                <a:spcPts val="0"/>
              </a:spcAft>
              <a:buClr>
                <a:schemeClr val="dk1"/>
              </a:buClr>
              <a:buSzPts val="1400"/>
              <a:buChar char="●"/>
              <a:defRPr>
                <a:solidFill>
                  <a:schemeClr val="dk1"/>
                </a:solidFill>
              </a:defRPr>
            </a:lvl4pPr>
            <a:lvl5pPr indent="-317500" lvl="4" marL="2286000" algn="r">
              <a:lnSpc>
                <a:spcPct val="115000"/>
              </a:lnSpc>
              <a:spcBef>
                <a:spcPts val="1600"/>
              </a:spcBef>
              <a:spcAft>
                <a:spcPts val="0"/>
              </a:spcAft>
              <a:buClr>
                <a:schemeClr val="dk1"/>
              </a:buClr>
              <a:buSzPts val="1400"/>
              <a:buChar char="○"/>
              <a:defRPr>
                <a:solidFill>
                  <a:schemeClr val="dk1"/>
                </a:solidFill>
              </a:defRPr>
            </a:lvl5pPr>
            <a:lvl6pPr indent="-317500" lvl="5" marL="2743200" algn="r">
              <a:lnSpc>
                <a:spcPct val="115000"/>
              </a:lnSpc>
              <a:spcBef>
                <a:spcPts val="1600"/>
              </a:spcBef>
              <a:spcAft>
                <a:spcPts val="0"/>
              </a:spcAft>
              <a:buClr>
                <a:schemeClr val="dk1"/>
              </a:buClr>
              <a:buSzPts val="1400"/>
              <a:buChar char="■"/>
              <a:defRPr>
                <a:solidFill>
                  <a:schemeClr val="dk1"/>
                </a:solidFill>
              </a:defRPr>
            </a:lvl6pPr>
            <a:lvl7pPr indent="-317500" lvl="6" marL="3200400" algn="r">
              <a:lnSpc>
                <a:spcPct val="115000"/>
              </a:lnSpc>
              <a:spcBef>
                <a:spcPts val="1600"/>
              </a:spcBef>
              <a:spcAft>
                <a:spcPts val="0"/>
              </a:spcAft>
              <a:buClr>
                <a:schemeClr val="dk1"/>
              </a:buClr>
              <a:buSzPts val="1400"/>
              <a:buChar char="●"/>
              <a:defRPr>
                <a:solidFill>
                  <a:schemeClr val="dk1"/>
                </a:solidFill>
              </a:defRPr>
            </a:lvl7pPr>
            <a:lvl8pPr indent="-317500" lvl="7" marL="3657600" algn="r">
              <a:lnSpc>
                <a:spcPct val="115000"/>
              </a:lnSpc>
              <a:spcBef>
                <a:spcPts val="1600"/>
              </a:spcBef>
              <a:spcAft>
                <a:spcPts val="0"/>
              </a:spcAft>
              <a:buClr>
                <a:schemeClr val="dk1"/>
              </a:buClr>
              <a:buSzPts val="1400"/>
              <a:buChar char="○"/>
              <a:defRPr>
                <a:solidFill>
                  <a:schemeClr val="dk1"/>
                </a:solidFill>
              </a:defRPr>
            </a:lvl8pPr>
            <a:lvl9pPr indent="-317500" lvl="8" marL="4114800" algn="r">
              <a:lnSpc>
                <a:spcPct val="115000"/>
              </a:lnSpc>
              <a:spcBef>
                <a:spcPts val="1600"/>
              </a:spcBef>
              <a:spcAft>
                <a:spcPts val="1600"/>
              </a:spcAft>
              <a:buClr>
                <a:schemeClr val="dk1"/>
              </a:buClr>
              <a:buSzPts val="1400"/>
              <a:buChar char="■"/>
              <a:defRPr>
                <a:solidFill>
                  <a:schemeClr val="dk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1_1_2">
    <p:spTree>
      <p:nvGrpSpPr>
        <p:cNvPr id="137" name="Shape 137"/>
        <p:cNvGrpSpPr/>
        <p:nvPr/>
      </p:nvGrpSpPr>
      <p:grpSpPr>
        <a:xfrm>
          <a:off x="0" y="0"/>
          <a:ext cx="0" cy="0"/>
          <a:chOff x="0" y="0"/>
          <a:chExt cx="0" cy="0"/>
        </a:xfrm>
      </p:grpSpPr>
      <p:sp>
        <p:nvSpPr>
          <p:cNvPr id="138" name="Google Shape;138;p24"/>
          <p:cNvSpPr txBox="1"/>
          <p:nvPr>
            <p:ph type="title"/>
          </p:nvPr>
        </p:nvSpPr>
        <p:spPr>
          <a:xfrm>
            <a:off x="1954575" y="1680525"/>
            <a:ext cx="1511100" cy="33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39" name="Google Shape;139;p24"/>
          <p:cNvSpPr txBox="1"/>
          <p:nvPr>
            <p:ph idx="1" type="subTitle"/>
          </p:nvPr>
        </p:nvSpPr>
        <p:spPr>
          <a:xfrm>
            <a:off x="1343775" y="2008955"/>
            <a:ext cx="2732700" cy="2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40" name="Google Shape;140;p24"/>
          <p:cNvSpPr txBox="1"/>
          <p:nvPr>
            <p:ph idx="2" type="title"/>
          </p:nvPr>
        </p:nvSpPr>
        <p:spPr>
          <a:xfrm>
            <a:off x="1954575" y="3325575"/>
            <a:ext cx="1511100" cy="33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41" name="Google Shape;141;p24"/>
          <p:cNvSpPr txBox="1"/>
          <p:nvPr>
            <p:ph idx="3" type="subTitle"/>
          </p:nvPr>
        </p:nvSpPr>
        <p:spPr>
          <a:xfrm>
            <a:off x="1343775" y="3654876"/>
            <a:ext cx="2732700" cy="2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42" name="Google Shape;142;p24"/>
          <p:cNvSpPr txBox="1"/>
          <p:nvPr>
            <p:ph idx="4" type="title"/>
          </p:nvPr>
        </p:nvSpPr>
        <p:spPr>
          <a:xfrm>
            <a:off x="5754525" y="1680525"/>
            <a:ext cx="1511100" cy="33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43" name="Google Shape;143;p24"/>
          <p:cNvSpPr txBox="1"/>
          <p:nvPr>
            <p:ph idx="5" type="subTitle"/>
          </p:nvPr>
        </p:nvSpPr>
        <p:spPr>
          <a:xfrm>
            <a:off x="5143725" y="2008955"/>
            <a:ext cx="2732700" cy="2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44" name="Google Shape;144;p24"/>
          <p:cNvSpPr txBox="1"/>
          <p:nvPr>
            <p:ph idx="6" type="title"/>
          </p:nvPr>
        </p:nvSpPr>
        <p:spPr>
          <a:xfrm>
            <a:off x="5754525" y="3325725"/>
            <a:ext cx="1511100" cy="33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p:txBody>
      </p:sp>
      <p:sp>
        <p:nvSpPr>
          <p:cNvPr id="145" name="Google Shape;145;p24"/>
          <p:cNvSpPr txBox="1"/>
          <p:nvPr>
            <p:ph idx="7" type="subTitle"/>
          </p:nvPr>
        </p:nvSpPr>
        <p:spPr>
          <a:xfrm>
            <a:off x="5143725" y="3654431"/>
            <a:ext cx="2732700" cy="2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146" name="Google Shape;146;p24"/>
          <p:cNvSpPr txBox="1"/>
          <p:nvPr>
            <p:ph idx="8"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5">
    <p:spTree>
      <p:nvGrpSpPr>
        <p:cNvPr id="147" name="Shape 147"/>
        <p:cNvGrpSpPr/>
        <p:nvPr/>
      </p:nvGrpSpPr>
      <p:grpSpPr>
        <a:xfrm>
          <a:off x="0" y="0"/>
          <a:ext cx="0" cy="0"/>
          <a:chOff x="0" y="0"/>
          <a:chExt cx="0" cy="0"/>
        </a:xfrm>
      </p:grpSpPr>
      <p:sp>
        <p:nvSpPr>
          <p:cNvPr id="148" name="Google Shape;148;p25"/>
          <p:cNvSpPr/>
          <p:nvPr/>
        </p:nvSpPr>
        <p:spPr>
          <a:xfrm>
            <a:off x="3277050" y="1409150"/>
            <a:ext cx="2589900" cy="327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5"/>
          <p:cNvSpPr/>
          <p:nvPr/>
        </p:nvSpPr>
        <p:spPr>
          <a:xfrm>
            <a:off x="5952650" y="1409150"/>
            <a:ext cx="2589900" cy="327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5"/>
          <p:cNvSpPr/>
          <p:nvPr/>
        </p:nvSpPr>
        <p:spPr>
          <a:xfrm>
            <a:off x="579600" y="1409150"/>
            <a:ext cx="2589900" cy="32772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5"/>
          <p:cNvSpPr txBox="1"/>
          <p:nvPr>
            <p:ph type="title"/>
          </p:nvPr>
        </p:nvSpPr>
        <p:spPr>
          <a:xfrm>
            <a:off x="655750" y="3553050"/>
            <a:ext cx="25899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2" name="Google Shape;152;p25"/>
          <p:cNvSpPr txBox="1"/>
          <p:nvPr>
            <p:ph idx="1" type="subTitle"/>
          </p:nvPr>
        </p:nvSpPr>
        <p:spPr>
          <a:xfrm>
            <a:off x="867550" y="3840375"/>
            <a:ext cx="21663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153" name="Google Shape;153;p25"/>
          <p:cNvSpPr txBox="1"/>
          <p:nvPr>
            <p:ph idx="2" type="title"/>
          </p:nvPr>
        </p:nvSpPr>
        <p:spPr>
          <a:xfrm>
            <a:off x="5893309" y="3553050"/>
            <a:ext cx="25899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4" name="Google Shape;154;p25"/>
          <p:cNvSpPr txBox="1"/>
          <p:nvPr>
            <p:ph idx="3" type="subTitle"/>
          </p:nvPr>
        </p:nvSpPr>
        <p:spPr>
          <a:xfrm>
            <a:off x="6105107" y="3840375"/>
            <a:ext cx="21663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155" name="Google Shape;155;p25"/>
          <p:cNvSpPr txBox="1"/>
          <p:nvPr>
            <p:ph idx="4" type="title"/>
          </p:nvPr>
        </p:nvSpPr>
        <p:spPr>
          <a:xfrm>
            <a:off x="3277050" y="3553050"/>
            <a:ext cx="2589900" cy="30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156" name="Google Shape;156;p25"/>
          <p:cNvSpPr txBox="1"/>
          <p:nvPr>
            <p:ph idx="5" type="subTitle"/>
          </p:nvPr>
        </p:nvSpPr>
        <p:spPr>
          <a:xfrm>
            <a:off x="3488850" y="3840375"/>
            <a:ext cx="2166300" cy="30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157" name="Google Shape;157;p25"/>
          <p:cNvSpPr txBox="1"/>
          <p:nvPr>
            <p:ph idx="6"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7">
    <p:spTree>
      <p:nvGrpSpPr>
        <p:cNvPr id="158" name="Shape 158"/>
        <p:cNvGrpSpPr/>
        <p:nvPr/>
      </p:nvGrpSpPr>
      <p:grpSpPr>
        <a:xfrm>
          <a:off x="0" y="0"/>
          <a:ext cx="0" cy="0"/>
          <a:chOff x="0" y="0"/>
          <a:chExt cx="0" cy="0"/>
        </a:xfrm>
      </p:grpSpPr>
      <p:sp>
        <p:nvSpPr>
          <p:cNvPr id="159" name="Google Shape;159;p26"/>
          <p:cNvSpPr/>
          <p:nvPr/>
        </p:nvSpPr>
        <p:spPr>
          <a:xfrm>
            <a:off x="4629150" y="0"/>
            <a:ext cx="45147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6"/>
          <p:cNvSpPr txBox="1"/>
          <p:nvPr>
            <p:ph idx="1" type="body"/>
          </p:nvPr>
        </p:nvSpPr>
        <p:spPr>
          <a:xfrm>
            <a:off x="5353050" y="1695625"/>
            <a:ext cx="2597400" cy="798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161" name="Google Shape;161;p26"/>
          <p:cNvSpPr txBox="1"/>
          <p:nvPr>
            <p:ph type="title"/>
          </p:nvPr>
        </p:nvSpPr>
        <p:spPr>
          <a:xfrm>
            <a:off x="5147550" y="530725"/>
            <a:ext cx="34779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3000"/>
              <a:buNone/>
              <a:defRPr>
                <a:solidFill>
                  <a:schemeClr val="lt1"/>
                </a:solidFill>
              </a:defRPr>
            </a:lvl2pPr>
            <a:lvl3pPr lvl="2" algn="l">
              <a:lnSpc>
                <a:spcPct val="100000"/>
              </a:lnSpc>
              <a:spcBef>
                <a:spcPts val="0"/>
              </a:spcBef>
              <a:spcAft>
                <a:spcPts val="0"/>
              </a:spcAft>
              <a:buClr>
                <a:schemeClr val="lt1"/>
              </a:buClr>
              <a:buSzPts val="3000"/>
              <a:buNone/>
              <a:defRPr>
                <a:solidFill>
                  <a:schemeClr val="lt1"/>
                </a:solidFill>
              </a:defRPr>
            </a:lvl3pPr>
            <a:lvl4pPr lvl="3" algn="l">
              <a:lnSpc>
                <a:spcPct val="100000"/>
              </a:lnSpc>
              <a:spcBef>
                <a:spcPts val="0"/>
              </a:spcBef>
              <a:spcAft>
                <a:spcPts val="0"/>
              </a:spcAft>
              <a:buClr>
                <a:schemeClr val="lt1"/>
              </a:buClr>
              <a:buSzPts val="3000"/>
              <a:buNone/>
              <a:defRPr>
                <a:solidFill>
                  <a:schemeClr val="lt1"/>
                </a:solidFill>
              </a:defRPr>
            </a:lvl4pPr>
            <a:lvl5pPr lvl="4" algn="l">
              <a:lnSpc>
                <a:spcPct val="100000"/>
              </a:lnSpc>
              <a:spcBef>
                <a:spcPts val="0"/>
              </a:spcBef>
              <a:spcAft>
                <a:spcPts val="0"/>
              </a:spcAft>
              <a:buClr>
                <a:schemeClr val="lt1"/>
              </a:buClr>
              <a:buSzPts val="3000"/>
              <a:buNone/>
              <a:defRPr>
                <a:solidFill>
                  <a:schemeClr val="lt1"/>
                </a:solidFill>
              </a:defRPr>
            </a:lvl5pPr>
            <a:lvl6pPr lvl="5" algn="l">
              <a:lnSpc>
                <a:spcPct val="100000"/>
              </a:lnSpc>
              <a:spcBef>
                <a:spcPts val="0"/>
              </a:spcBef>
              <a:spcAft>
                <a:spcPts val="0"/>
              </a:spcAft>
              <a:buClr>
                <a:schemeClr val="lt1"/>
              </a:buClr>
              <a:buSzPts val="3000"/>
              <a:buNone/>
              <a:defRPr>
                <a:solidFill>
                  <a:schemeClr val="lt1"/>
                </a:solidFill>
              </a:defRPr>
            </a:lvl6pPr>
            <a:lvl7pPr lvl="6" algn="l">
              <a:lnSpc>
                <a:spcPct val="100000"/>
              </a:lnSpc>
              <a:spcBef>
                <a:spcPts val="0"/>
              </a:spcBef>
              <a:spcAft>
                <a:spcPts val="0"/>
              </a:spcAft>
              <a:buClr>
                <a:schemeClr val="lt1"/>
              </a:buClr>
              <a:buSzPts val="3000"/>
              <a:buNone/>
              <a:defRPr>
                <a:solidFill>
                  <a:schemeClr val="lt1"/>
                </a:solidFill>
              </a:defRPr>
            </a:lvl7pPr>
            <a:lvl8pPr lvl="7" algn="l">
              <a:lnSpc>
                <a:spcPct val="100000"/>
              </a:lnSpc>
              <a:spcBef>
                <a:spcPts val="0"/>
              </a:spcBef>
              <a:spcAft>
                <a:spcPts val="0"/>
              </a:spcAft>
              <a:buClr>
                <a:schemeClr val="lt1"/>
              </a:buClr>
              <a:buSzPts val="3000"/>
              <a:buNone/>
              <a:defRPr>
                <a:solidFill>
                  <a:schemeClr val="lt1"/>
                </a:solidFill>
              </a:defRPr>
            </a:lvl8pPr>
            <a:lvl9pPr lvl="8" algn="l">
              <a:lnSpc>
                <a:spcPct val="100000"/>
              </a:lnSpc>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1">
  <p:cSld name="CUSTOM_18_1">
    <p:bg>
      <p:bgPr>
        <a:solidFill>
          <a:schemeClr val="dk1"/>
        </a:solidFill>
      </p:bgPr>
    </p:bg>
    <p:spTree>
      <p:nvGrpSpPr>
        <p:cNvPr id="162" name="Shape 162"/>
        <p:cNvGrpSpPr/>
        <p:nvPr/>
      </p:nvGrpSpPr>
      <p:grpSpPr>
        <a:xfrm>
          <a:off x="0" y="0"/>
          <a:ext cx="0" cy="0"/>
          <a:chOff x="0" y="0"/>
          <a:chExt cx="0" cy="0"/>
        </a:xfrm>
      </p:grpSpPr>
      <p:sp>
        <p:nvSpPr>
          <p:cNvPr id="163" name="Google Shape;163;p27"/>
          <p:cNvSpPr txBox="1"/>
          <p:nvPr>
            <p:ph type="title"/>
          </p:nvPr>
        </p:nvSpPr>
        <p:spPr>
          <a:xfrm>
            <a:off x="713250" y="748938"/>
            <a:ext cx="7717500" cy="1296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p:txBody>
      </p:sp>
      <p:sp>
        <p:nvSpPr>
          <p:cNvPr id="164" name="Google Shape;164;p27"/>
          <p:cNvSpPr txBox="1"/>
          <p:nvPr>
            <p:ph idx="1" type="body"/>
          </p:nvPr>
        </p:nvSpPr>
        <p:spPr>
          <a:xfrm>
            <a:off x="713250" y="1958710"/>
            <a:ext cx="3007500" cy="1224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1"/>
              </a:buClr>
              <a:buSzPts val="1200"/>
              <a:buChar char="●"/>
              <a:defRPr sz="14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165" name="Google Shape;165;p27"/>
          <p:cNvSpPr txBox="1"/>
          <p:nvPr/>
        </p:nvSpPr>
        <p:spPr>
          <a:xfrm>
            <a:off x="713250" y="3445310"/>
            <a:ext cx="2828100" cy="69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900">
                <a:solidFill>
                  <a:schemeClr val="lt1"/>
                </a:solidFill>
                <a:latin typeface="Montserrat"/>
                <a:ea typeface="Montserrat"/>
                <a:cs typeface="Montserrat"/>
                <a:sym typeface="Montserrat"/>
              </a:rPr>
              <a:t>CREDITS: This presentation template was created by </a:t>
            </a:r>
            <a:r>
              <a:rPr b="1" lang="en" sz="900">
                <a:solidFill>
                  <a:schemeClr val="lt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900">
                <a:solidFill>
                  <a:schemeClr val="lt1"/>
                </a:solidFill>
                <a:latin typeface="Montserrat"/>
                <a:ea typeface="Montserrat"/>
                <a:cs typeface="Montserrat"/>
                <a:sym typeface="Montserrat"/>
              </a:rPr>
              <a:t>, including icons by </a:t>
            </a:r>
            <a:r>
              <a:rPr b="1" lang="en" sz="9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900">
                <a:solidFill>
                  <a:schemeClr val="lt1"/>
                </a:solidFill>
                <a:latin typeface="Montserrat"/>
                <a:ea typeface="Montserrat"/>
                <a:cs typeface="Montserrat"/>
                <a:sym typeface="Montserrat"/>
              </a:rPr>
              <a:t>, infographics &amp; images by </a:t>
            </a:r>
            <a:r>
              <a:rPr b="1" lang="en" sz="900">
                <a:solidFill>
                  <a:schemeClr val="lt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900">
                <a:solidFill>
                  <a:schemeClr val="lt1"/>
                </a:solidFill>
                <a:latin typeface="Montserrat"/>
                <a:ea typeface="Montserrat"/>
                <a:cs typeface="Montserrat"/>
                <a:sym typeface="Montserrat"/>
              </a:rPr>
              <a:t> </a:t>
            </a:r>
            <a:endParaRPr sz="900">
              <a:solidFill>
                <a:schemeClr val="lt1"/>
              </a:solidFill>
              <a:latin typeface="Montserrat"/>
              <a:ea typeface="Montserrat"/>
              <a:cs typeface="Montserrat"/>
              <a:sym typeface="Montserrat"/>
            </a:endParaRPr>
          </a:p>
        </p:txBody>
      </p:sp>
      <p:sp>
        <p:nvSpPr>
          <p:cNvPr id="166" name="Google Shape;166;p27"/>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txBox="1"/>
          <p:nvPr>
            <p:ph idx="2" type="subTitle"/>
          </p:nvPr>
        </p:nvSpPr>
        <p:spPr>
          <a:xfrm>
            <a:off x="715925" y="1595095"/>
            <a:ext cx="3007500" cy="532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1600"/>
              </a:spcBef>
              <a:spcAft>
                <a:spcPts val="0"/>
              </a:spcAft>
              <a:buClr>
                <a:schemeClr val="lt1"/>
              </a:buClr>
              <a:buSzPts val="1400"/>
              <a:buNone/>
              <a:defRPr>
                <a:solidFill>
                  <a:schemeClr val="lt1"/>
                </a:solidFill>
              </a:defRPr>
            </a:lvl2pPr>
            <a:lvl3pPr lvl="2" rtl="0">
              <a:spcBef>
                <a:spcPts val="1600"/>
              </a:spcBef>
              <a:spcAft>
                <a:spcPts val="0"/>
              </a:spcAft>
              <a:buClr>
                <a:schemeClr val="lt1"/>
              </a:buClr>
              <a:buSzPts val="1400"/>
              <a:buNone/>
              <a:defRPr>
                <a:solidFill>
                  <a:schemeClr val="lt1"/>
                </a:solidFill>
              </a:defRPr>
            </a:lvl3pPr>
            <a:lvl4pPr lvl="3" rtl="0">
              <a:spcBef>
                <a:spcPts val="1600"/>
              </a:spcBef>
              <a:spcAft>
                <a:spcPts val="0"/>
              </a:spcAft>
              <a:buClr>
                <a:schemeClr val="lt1"/>
              </a:buClr>
              <a:buSzPts val="1400"/>
              <a:buNone/>
              <a:defRPr>
                <a:solidFill>
                  <a:schemeClr val="lt1"/>
                </a:solidFill>
              </a:defRPr>
            </a:lvl4pPr>
            <a:lvl5pPr lvl="4" rtl="0">
              <a:spcBef>
                <a:spcPts val="1600"/>
              </a:spcBef>
              <a:spcAft>
                <a:spcPts val="0"/>
              </a:spcAft>
              <a:buClr>
                <a:schemeClr val="lt1"/>
              </a:buClr>
              <a:buSzPts val="1400"/>
              <a:buNone/>
              <a:defRPr>
                <a:solidFill>
                  <a:schemeClr val="lt1"/>
                </a:solidFill>
              </a:defRPr>
            </a:lvl5pPr>
            <a:lvl6pPr lvl="5" rtl="0">
              <a:spcBef>
                <a:spcPts val="1600"/>
              </a:spcBef>
              <a:spcAft>
                <a:spcPts val="0"/>
              </a:spcAft>
              <a:buClr>
                <a:schemeClr val="lt1"/>
              </a:buClr>
              <a:buSzPts val="1400"/>
              <a:buNone/>
              <a:defRPr>
                <a:solidFill>
                  <a:schemeClr val="lt1"/>
                </a:solidFill>
              </a:defRPr>
            </a:lvl6pPr>
            <a:lvl7pPr lvl="6" rtl="0">
              <a:spcBef>
                <a:spcPts val="1600"/>
              </a:spcBef>
              <a:spcAft>
                <a:spcPts val="0"/>
              </a:spcAft>
              <a:buClr>
                <a:schemeClr val="lt1"/>
              </a:buClr>
              <a:buSzPts val="1400"/>
              <a:buNone/>
              <a:defRPr>
                <a:solidFill>
                  <a:schemeClr val="lt1"/>
                </a:solidFill>
              </a:defRPr>
            </a:lvl7pPr>
            <a:lvl8pPr lvl="7" rtl="0">
              <a:spcBef>
                <a:spcPts val="1600"/>
              </a:spcBef>
              <a:spcAft>
                <a:spcPts val="0"/>
              </a:spcAft>
              <a:buClr>
                <a:schemeClr val="lt1"/>
              </a:buClr>
              <a:buSzPts val="1400"/>
              <a:buNone/>
              <a:defRPr>
                <a:solidFill>
                  <a:schemeClr val="lt1"/>
                </a:solidFill>
              </a:defRPr>
            </a:lvl8pPr>
            <a:lvl9pPr lvl="8" rtl="0">
              <a:spcBef>
                <a:spcPts val="1600"/>
              </a:spcBef>
              <a:spcAft>
                <a:spcPts val="1600"/>
              </a:spcAft>
              <a:buClr>
                <a:schemeClr val="lt1"/>
              </a:buClr>
              <a:buSzPts val="1400"/>
              <a:buNone/>
              <a:defRPr>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4">
    <p:spTree>
      <p:nvGrpSpPr>
        <p:cNvPr id="27" name="Shape 27"/>
        <p:cNvGrpSpPr/>
        <p:nvPr/>
      </p:nvGrpSpPr>
      <p:grpSpPr>
        <a:xfrm>
          <a:off x="0" y="0"/>
          <a:ext cx="0" cy="0"/>
          <a:chOff x="0" y="0"/>
          <a:chExt cx="0" cy="0"/>
        </a:xfrm>
      </p:grpSpPr>
      <p:sp>
        <p:nvSpPr>
          <p:cNvPr id="28" name="Google Shape;28;p4"/>
          <p:cNvSpPr/>
          <p:nvPr/>
        </p:nvSpPr>
        <p:spPr>
          <a:xfrm>
            <a:off x="0" y="0"/>
            <a:ext cx="4572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4"/>
          <p:cNvSpPr txBox="1"/>
          <p:nvPr>
            <p:ph type="ctrTitle"/>
          </p:nvPr>
        </p:nvSpPr>
        <p:spPr>
          <a:xfrm>
            <a:off x="156075" y="1588225"/>
            <a:ext cx="4230000" cy="94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2600"/>
              <a:buNone/>
              <a:defRPr sz="2600">
                <a:solidFill>
                  <a:schemeClr val="lt1"/>
                </a:solidFill>
              </a:defRPr>
            </a:lvl1pPr>
            <a:lvl2pPr lvl="1" algn="r">
              <a:lnSpc>
                <a:spcPct val="100000"/>
              </a:lnSpc>
              <a:spcBef>
                <a:spcPts val="0"/>
              </a:spcBef>
              <a:spcAft>
                <a:spcPts val="0"/>
              </a:spcAft>
              <a:buClr>
                <a:schemeClr val="lt1"/>
              </a:buClr>
              <a:buSzPts val="2600"/>
              <a:buNone/>
              <a:defRPr sz="2600">
                <a:solidFill>
                  <a:schemeClr val="lt1"/>
                </a:solidFill>
              </a:defRPr>
            </a:lvl2pPr>
            <a:lvl3pPr lvl="2" algn="r">
              <a:lnSpc>
                <a:spcPct val="100000"/>
              </a:lnSpc>
              <a:spcBef>
                <a:spcPts val="0"/>
              </a:spcBef>
              <a:spcAft>
                <a:spcPts val="0"/>
              </a:spcAft>
              <a:buClr>
                <a:schemeClr val="lt1"/>
              </a:buClr>
              <a:buSzPts val="2600"/>
              <a:buNone/>
              <a:defRPr sz="2600">
                <a:solidFill>
                  <a:schemeClr val="lt1"/>
                </a:solidFill>
              </a:defRPr>
            </a:lvl3pPr>
            <a:lvl4pPr lvl="3" algn="r">
              <a:lnSpc>
                <a:spcPct val="100000"/>
              </a:lnSpc>
              <a:spcBef>
                <a:spcPts val="0"/>
              </a:spcBef>
              <a:spcAft>
                <a:spcPts val="0"/>
              </a:spcAft>
              <a:buClr>
                <a:schemeClr val="lt1"/>
              </a:buClr>
              <a:buSzPts val="2600"/>
              <a:buNone/>
              <a:defRPr sz="2600">
                <a:solidFill>
                  <a:schemeClr val="lt1"/>
                </a:solidFill>
              </a:defRPr>
            </a:lvl4pPr>
            <a:lvl5pPr lvl="4" algn="r">
              <a:lnSpc>
                <a:spcPct val="100000"/>
              </a:lnSpc>
              <a:spcBef>
                <a:spcPts val="0"/>
              </a:spcBef>
              <a:spcAft>
                <a:spcPts val="0"/>
              </a:spcAft>
              <a:buClr>
                <a:schemeClr val="lt1"/>
              </a:buClr>
              <a:buSzPts val="2600"/>
              <a:buNone/>
              <a:defRPr sz="2600">
                <a:solidFill>
                  <a:schemeClr val="lt1"/>
                </a:solidFill>
              </a:defRPr>
            </a:lvl5pPr>
            <a:lvl6pPr lvl="5" algn="r">
              <a:lnSpc>
                <a:spcPct val="100000"/>
              </a:lnSpc>
              <a:spcBef>
                <a:spcPts val="0"/>
              </a:spcBef>
              <a:spcAft>
                <a:spcPts val="0"/>
              </a:spcAft>
              <a:buClr>
                <a:schemeClr val="lt1"/>
              </a:buClr>
              <a:buSzPts val="2600"/>
              <a:buNone/>
              <a:defRPr sz="2600">
                <a:solidFill>
                  <a:schemeClr val="lt1"/>
                </a:solidFill>
              </a:defRPr>
            </a:lvl6pPr>
            <a:lvl7pPr lvl="6" algn="r">
              <a:lnSpc>
                <a:spcPct val="100000"/>
              </a:lnSpc>
              <a:spcBef>
                <a:spcPts val="0"/>
              </a:spcBef>
              <a:spcAft>
                <a:spcPts val="0"/>
              </a:spcAft>
              <a:buClr>
                <a:schemeClr val="lt1"/>
              </a:buClr>
              <a:buSzPts val="2600"/>
              <a:buNone/>
              <a:defRPr sz="2600">
                <a:solidFill>
                  <a:schemeClr val="lt1"/>
                </a:solidFill>
              </a:defRPr>
            </a:lvl7pPr>
            <a:lvl8pPr lvl="7" algn="r">
              <a:lnSpc>
                <a:spcPct val="100000"/>
              </a:lnSpc>
              <a:spcBef>
                <a:spcPts val="0"/>
              </a:spcBef>
              <a:spcAft>
                <a:spcPts val="0"/>
              </a:spcAft>
              <a:buClr>
                <a:schemeClr val="lt1"/>
              </a:buClr>
              <a:buSzPts val="2600"/>
              <a:buNone/>
              <a:defRPr sz="2600">
                <a:solidFill>
                  <a:schemeClr val="lt1"/>
                </a:solidFill>
              </a:defRPr>
            </a:lvl8pPr>
            <a:lvl9pPr lvl="8" algn="r">
              <a:lnSpc>
                <a:spcPct val="100000"/>
              </a:lnSpc>
              <a:spcBef>
                <a:spcPts val="0"/>
              </a:spcBef>
              <a:spcAft>
                <a:spcPts val="0"/>
              </a:spcAft>
              <a:buClr>
                <a:schemeClr val="lt1"/>
              </a:buClr>
              <a:buSzPts val="2600"/>
              <a:buNone/>
              <a:defRPr sz="2600">
                <a:solidFill>
                  <a:schemeClr val="lt1"/>
                </a:solidFill>
              </a:defRPr>
            </a:lvl9pPr>
          </a:lstStyle>
          <a:p/>
        </p:txBody>
      </p:sp>
      <p:sp>
        <p:nvSpPr>
          <p:cNvPr id="30" name="Google Shape;30;p4"/>
          <p:cNvSpPr txBox="1"/>
          <p:nvPr>
            <p:ph idx="1" type="subTitle"/>
          </p:nvPr>
        </p:nvSpPr>
        <p:spPr>
          <a:xfrm>
            <a:off x="975909" y="2452393"/>
            <a:ext cx="25902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4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31" name="Google Shape;31;p4"/>
          <p:cNvSpPr txBox="1"/>
          <p:nvPr>
            <p:ph idx="2" type="subTitle"/>
          </p:nvPr>
        </p:nvSpPr>
        <p:spPr>
          <a:xfrm>
            <a:off x="5583287" y="2452393"/>
            <a:ext cx="25794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00000"/>
              </a:lnSpc>
              <a:spcBef>
                <a:spcPts val="0"/>
              </a:spcBef>
              <a:spcAft>
                <a:spcPts val="0"/>
              </a:spcAft>
              <a:buClr>
                <a:schemeClr val="dk1"/>
              </a:buClr>
              <a:buSzPts val="1400"/>
              <a:buNone/>
              <a:defRPr>
                <a:solidFill>
                  <a:schemeClr val="dk1"/>
                </a:solidFill>
              </a:defRPr>
            </a:lvl2pPr>
            <a:lvl3pPr lvl="2" algn="ctr">
              <a:lnSpc>
                <a:spcPct val="100000"/>
              </a:lnSpc>
              <a:spcBef>
                <a:spcPts val="0"/>
              </a:spcBef>
              <a:spcAft>
                <a:spcPts val="0"/>
              </a:spcAft>
              <a:buClr>
                <a:schemeClr val="dk1"/>
              </a:buClr>
              <a:buSzPts val="1400"/>
              <a:buNone/>
              <a:defRPr>
                <a:solidFill>
                  <a:schemeClr val="dk1"/>
                </a:solidFill>
              </a:defRPr>
            </a:lvl3pPr>
            <a:lvl4pPr lvl="3" algn="ctr">
              <a:lnSpc>
                <a:spcPct val="100000"/>
              </a:lnSpc>
              <a:spcBef>
                <a:spcPts val="0"/>
              </a:spcBef>
              <a:spcAft>
                <a:spcPts val="0"/>
              </a:spcAft>
              <a:buClr>
                <a:schemeClr val="dk1"/>
              </a:buClr>
              <a:buSzPts val="1400"/>
              <a:buNone/>
              <a:defRPr>
                <a:solidFill>
                  <a:schemeClr val="dk1"/>
                </a:solidFill>
              </a:defRPr>
            </a:lvl4pPr>
            <a:lvl5pPr lvl="4" algn="ctr">
              <a:lnSpc>
                <a:spcPct val="100000"/>
              </a:lnSpc>
              <a:spcBef>
                <a:spcPts val="0"/>
              </a:spcBef>
              <a:spcAft>
                <a:spcPts val="0"/>
              </a:spcAft>
              <a:buClr>
                <a:schemeClr val="dk1"/>
              </a:buClr>
              <a:buSzPts val="1400"/>
              <a:buNone/>
              <a:defRPr>
                <a:solidFill>
                  <a:schemeClr val="dk1"/>
                </a:solidFill>
              </a:defRPr>
            </a:lvl5pPr>
            <a:lvl6pPr lvl="5" algn="ctr">
              <a:lnSpc>
                <a:spcPct val="100000"/>
              </a:lnSpc>
              <a:spcBef>
                <a:spcPts val="0"/>
              </a:spcBef>
              <a:spcAft>
                <a:spcPts val="0"/>
              </a:spcAft>
              <a:buClr>
                <a:schemeClr val="dk1"/>
              </a:buClr>
              <a:buSzPts val="1400"/>
              <a:buNone/>
              <a:defRPr>
                <a:solidFill>
                  <a:schemeClr val="dk1"/>
                </a:solidFill>
              </a:defRPr>
            </a:lvl6pPr>
            <a:lvl7pPr lvl="6" algn="ctr">
              <a:lnSpc>
                <a:spcPct val="100000"/>
              </a:lnSpc>
              <a:spcBef>
                <a:spcPts val="0"/>
              </a:spcBef>
              <a:spcAft>
                <a:spcPts val="0"/>
              </a:spcAft>
              <a:buClr>
                <a:schemeClr val="dk1"/>
              </a:buClr>
              <a:buSzPts val="1400"/>
              <a:buNone/>
              <a:defRPr>
                <a:solidFill>
                  <a:schemeClr val="dk1"/>
                </a:solidFill>
              </a:defRPr>
            </a:lvl7pPr>
            <a:lvl8pPr lvl="7" algn="ctr">
              <a:lnSpc>
                <a:spcPct val="100000"/>
              </a:lnSpc>
              <a:spcBef>
                <a:spcPts val="0"/>
              </a:spcBef>
              <a:spcAft>
                <a:spcPts val="0"/>
              </a:spcAft>
              <a:buClr>
                <a:schemeClr val="dk1"/>
              </a:buClr>
              <a:buSzPts val="1400"/>
              <a:buNone/>
              <a:defRPr>
                <a:solidFill>
                  <a:schemeClr val="dk1"/>
                </a:solidFill>
              </a:defRPr>
            </a:lvl8pPr>
            <a:lvl9pPr lvl="8" algn="ctr">
              <a:lnSpc>
                <a:spcPct val="100000"/>
              </a:lnSpc>
              <a:spcBef>
                <a:spcPts val="0"/>
              </a:spcBef>
              <a:spcAft>
                <a:spcPts val="0"/>
              </a:spcAft>
              <a:buClr>
                <a:schemeClr val="dk1"/>
              </a:buClr>
              <a:buSzPts val="1400"/>
              <a:buNone/>
              <a:defRPr>
                <a:solidFill>
                  <a:schemeClr val="dk1"/>
                </a:solidFill>
              </a:defRPr>
            </a:lvl9pPr>
          </a:lstStyle>
          <a:p/>
        </p:txBody>
      </p:sp>
      <p:sp>
        <p:nvSpPr>
          <p:cNvPr id="32" name="Google Shape;32;p4"/>
          <p:cNvSpPr txBox="1"/>
          <p:nvPr>
            <p:ph idx="3" type="ctrTitle"/>
          </p:nvPr>
        </p:nvSpPr>
        <p:spPr>
          <a:xfrm>
            <a:off x="4757925" y="1588225"/>
            <a:ext cx="4230000" cy="94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600"/>
              <a:buNone/>
              <a:defRPr sz="2600">
                <a:solidFill>
                  <a:schemeClr val="dk1"/>
                </a:solidFill>
              </a:defRPr>
            </a:lvl1pPr>
            <a:lvl2pPr lvl="1" algn="r">
              <a:lnSpc>
                <a:spcPct val="100000"/>
              </a:lnSpc>
              <a:spcBef>
                <a:spcPts val="0"/>
              </a:spcBef>
              <a:spcAft>
                <a:spcPts val="0"/>
              </a:spcAft>
              <a:buClr>
                <a:schemeClr val="dk1"/>
              </a:buClr>
              <a:buSzPts val="2600"/>
              <a:buNone/>
              <a:defRPr sz="2600">
                <a:solidFill>
                  <a:schemeClr val="dk1"/>
                </a:solidFill>
              </a:defRPr>
            </a:lvl2pPr>
            <a:lvl3pPr lvl="2" algn="r">
              <a:lnSpc>
                <a:spcPct val="100000"/>
              </a:lnSpc>
              <a:spcBef>
                <a:spcPts val="0"/>
              </a:spcBef>
              <a:spcAft>
                <a:spcPts val="0"/>
              </a:spcAft>
              <a:buClr>
                <a:schemeClr val="dk1"/>
              </a:buClr>
              <a:buSzPts val="2600"/>
              <a:buNone/>
              <a:defRPr sz="2600">
                <a:solidFill>
                  <a:schemeClr val="dk1"/>
                </a:solidFill>
              </a:defRPr>
            </a:lvl3pPr>
            <a:lvl4pPr lvl="3" algn="r">
              <a:lnSpc>
                <a:spcPct val="100000"/>
              </a:lnSpc>
              <a:spcBef>
                <a:spcPts val="0"/>
              </a:spcBef>
              <a:spcAft>
                <a:spcPts val="0"/>
              </a:spcAft>
              <a:buClr>
                <a:schemeClr val="dk1"/>
              </a:buClr>
              <a:buSzPts val="2600"/>
              <a:buNone/>
              <a:defRPr sz="2600">
                <a:solidFill>
                  <a:schemeClr val="dk1"/>
                </a:solidFill>
              </a:defRPr>
            </a:lvl4pPr>
            <a:lvl5pPr lvl="4" algn="r">
              <a:lnSpc>
                <a:spcPct val="100000"/>
              </a:lnSpc>
              <a:spcBef>
                <a:spcPts val="0"/>
              </a:spcBef>
              <a:spcAft>
                <a:spcPts val="0"/>
              </a:spcAft>
              <a:buClr>
                <a:schemeClr val="dk1"/>
              </a:buClr>
              <a:buSzPts val="2600"/>
              <a:buNone/>
              <a:defRPr sz="2600">
                <a:solidFill>
                  <a:schemeClr val="dk1"/>
                </a:solidFill>
              </a:defRPr>
            </a:lvl5pPr>
            <a:lvl6pPr lvl="5" algn="r">
              <a:lnSpc>
                <a:spcPct val="100000"/>
              </a:lnSpc>
              <a:spcBef>
                <a:spcPts val="0"/>
              </a:spcBef>
              <a:spcAft>
                <a:spcPts val="0"/>
              </a:spcAft>
              <a:buClr>
                <a:schemeClr val="dk1"/>
              </a:buClr>
              <a:buSzPts val="2600"/>
              <a:buNone/>
              <a:defRPr sz="2600">
                <a:solidFill>
                  <a:schemeClr val="dk1"/>
                </a:solidFill>
              </a:defRPr>
            </a:lvl6pPr>
            <a:lvl7pPr lvl="6" algn="r">
              <a:lnSpc>
                <a:spcPct val="100000"/>
              </a:lnSpc>
              <a:spcBef>
                <a:spcPts val="0"/>
              </a:spcBef>
              <a:spcAft>
                <a:spcPts val="0"/>
              </a:spcAft>
              <a:buClr>
                <a:schemeClr val="dk1"/>
              </a:buClr>
              <a:buSzPts val="2600"/>
              <a:buNone/>
              <a:defRPr sz="2600">
                <a:solidFill>
                  <a:schemeClr val="dk1"/>
                </a:solidFill>
              </a:defRPr>
            </a:lvl7pPr>
            <a:lvl8pPr lvl="7" algn="r">
              <a:lnSpc>
                <a:spcPct val="100000"/>
              </a:lnSpc>
              <a:spcBef>
                <a:spcPts val="0"/>
              </a:spcBef>
              <a:spcAft>
                <a:spcPts val="0"/>
              </a:spcAft>
              <a:buClr>
                <a:schemeClr val="dk1"/>
              </a:buClr>
              <a:buSzPts val="2600"/>
              <a:buNone/>
              <a:defRPr sz="2600">
                <a:solidFill>
                  <a:schemeClr val="dk1"/>
                </a:solidFill>
              </a:defRPr>
            </a:lvl8pPr>
            <a:lvl9pPr lvl="8" algn="r">
              <a:lnSpc>
                <a:spcPct val="100000"/>
              </a:lnSpc>
              <a:spcBef>
                <a:spcPts val="0"/>
              </a:spcBef>
              <a:spcAft>
                <a:spcPts val="0"/>
              </a:spcAft>
              <a:buClr>
                <a:schemeClr val="dk1"/>
              </a:buClr>
              <a:buSzPts val="2600"/>
              <a:buNone/>
              <a:defRPr sz="2600">
                <a:solidFill>
                  <a:schemeClr val="dk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 name="Shape 3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1">
    <p:spTree>
      <p:nvGrpSpPr>
        <p:cNvPr id="34" name="Shape 34"/>
        <p:cNvGrpSpPr/>
        <p:nvPr/>
      </p:nvGrpSpPr>
      <p:grpSpPr>
        <a:xfrm>
          <a:off x="0" y="0"/>
          <a:ext cx="0" cy="0"/>
          <a:chOff x="0" y="0"/>
          <a:chExt cx="0" cy="0"/>
        </a:xfrm>
      </p:grpSpPr>
      <p:sp>
        <p:nvSpPr>
          <p:cNvPr id="35" name="Google Shape;35;p6"/>
          <p:cNvSpPr/>
          <p:nvPr/>
        </p:nvSpPr>
        <p:spPr>
          <a:xfrm>
            <a:off x="4331950" y="1506675"/>
            <a:ext cx="4024800" cy="29406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6"/>
          <p:cNvSpPr txBox="1"/>
          <p:nvPr>
            <p:ph idx="1" type="body"/>
          </p:nvPr>
        </p:nvSpPr>
        <p:spPr>
          <a:xfrm>
            <a:off x="4847400" y="1695625"/>
            <a:ext cx="3027000" cy="798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37" name="Google Shape;37;p6"/>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 type="titleOnly">
  <p:cSld name="TITLE_ONLY">
    <p:spTree>
      <p:nvGrpSpPr>
        <p:cNvPr id="38" name="Shape 38"/>
        <p:cNvGrpSpPr/>
        <p:nvPr/>
      </p:nvGrpSpPr>
      <p:grpSpPr>
        <a:xfrm>
          <a:off x="0" y="0"/>
          <a:ext cx="0" cy="0"/>
          <a:chOff x="0" y="0"/>
          <a:chExt cx="0" cy="0"/>
        </a:xfrm>
      </p:grpSpPr>
      <p:sp>
        <p:nvSpPr>
          <p:cNvPr id="39" name="Google Shape;39;p7"/>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2"/>
              </a:buClr>
              <a:buSzPts val="3000"/>
              <a:buNone/>
              <a:defRPr>
                <a:solidFill>
                  <a:schemeClr val="dk2"/>
                </a:solidFill>
              </a:defRPr>
            </a:lvl2pPr>
            <a:lvl3pPr lvl="2" algn="l">
              <a:lnSpc>
                <a:spcPct val="100000"/>
              </a:lnSpc>
              <a:spcBef>
                <a:spcPts val="0"/>
              </a:spcBef>
              <a:spcAft>
                <a:spcPts val="0"/>
              </a:spcAft>
              <a:buClr>
                <a:schemeClr val="dk2"/>
              </a:buClr>
              <a:buSzPts val="3000"/>
              <a:buNone/>
              <a:defRPr>
                <a:solidFill>
                  <a:schemeClr val="dk2"/>
                </a:solidFill>
              </a:defRPr>
            </a:lvl3pPr>
            <a:lvl4pPr lvl="3" algn="l">
              <a:lnSpc>
                <a:spcPct val="100000"/>
              </a:lnSpc>
              <a:spcBef>
                <a:spcPts val="0"/>
              </a:spcBef>
              <a:spcAft>
                <a:spcPts val="0"/>
              </a:spcAft>
              <a:buClr>
                <a:schemeClr val="dk2"/>
              </a:buClr>
              <a:buSzPts val="3000"/>
              <a:buNone/>
              <a:defRPr>
                <a:solidFill>
                  <a:schemeClr val="dk2"/>
                </a:solidFill>
              </a:defRPr>
            </a:lvl4pPr>
            <a:lvl5pPr lvl="4" algn="l">
              <a:lnSpc>
                <a:spcPct val="100000"/>
              </a:lnSpc>
              <a:spcBef>
                <a:spcPts val="0"/>
              </a:spcBef>
              <a:spcAft>
                <a:spcPts val="0"/>
              </a:spcAft>
              <a:buClr>
                <a:schemeClr val="dk2"/>
              </a:buClr>
              <a:buSzPts val="3000"/>
              <a:buNone/>
              <a:defRPr>
                <a:solidFill>
                  <a:schemeClr val="dk2"/>
                </a:solidFill>
              </a:defRPr>
            </a:lvl5pPr>
            <a:lvl6pPr lvl="5" algn="l">
              <a:lnSpc>
                <a:spcPct val="100000"/>
              </a:lnSpc>
              <a:spcBef>
                <a:spcPts val="0"/>
              </a:spcBef>
              <a:spcAft>
                <a:spcPts val="0"/>
              </a:spcAft>
              <a:buClr>
                <a:schemeClr val="dk2"/>
              </a:buClr>
              <a:buSzPts val="3000"/>
              <a:buNone/>
              <a:defRPr>
                <a:solidFill>
                  <a:schemeClr val="dk2"/>
                </a:solidFill>
              </a:defRPr>
            </a:lvl6pPr>
            <a:lvl7pPr lvl="6" algn="l">
              <a:lnSpc>
                <a:spcPct val="100000"/>
              </a:lnSpc>
              <a:spcBef>
                <a:spcPts val="0"/>
              </a:spcBef>
              <a:spcAft>
                <a:spcPts val="0"/>
              </a:spcAft>
              <a:buClr>
                <a:schemeClr val="dk2"/>
              </a:buClr>
              <a:buSzPts val="3000"/>
              <a:buNone/>
              <a:defRPr>
                <a:solidFill>
                  <a:schemeClr val="dk2"/>
                </a:solidFill>
              </a:defRPr>
            </a:lvl7pPr>
            <a:lvl8pPr lvl="7" algn="l">
              <a:lnSpc>
                <a:spcPct val="100000"/>
              </a:lnSpc>
              <a:spcBef>
                <a:spcPts val="0"/>
              </a:spcBef>
              <a:spcAft>
                <a:spcPts val="0"/>
              </a:spcAft>
              <a:buClr>
                <a:schemeClr val="dk2"/>
              </a:buClr>
              <a:buSzPts val="3000"/>
              <a:buNone/>
              <a:defRPr>
                <a:solidFill>
                  <a:schemeClr val="dk2"/>
                </a:solidFill>
              </a:defRPr>
            </a:lvl8pPr>
            <a:lvl9pPr lvl="8" algn="l">
              <a:lnSpc>
                <a:spcPct val="100000"/>
              </a:lnSpc>
              <a:spcBef>
                <a:spcPts val="0"/>
              </a:spcBef>
              <a:spcAft>
                <a:spcPts val="0"/>
              </a:spcAft>
              <a:buClr>
                <a:schemeClr val="dk2"/>
              </a:buClr>
              <a:buSzPts val="3000"/>
              <a:buNone/>
              <a:defRPr>
                <a:solidFill>
                  <a:schemeClr val="dk2"/>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6">
    <p:spTree>
      <p:nvGrpSpPr>
        <p:cNvPr id="40" name="Shape 40"/>
        <p:cNvGrpSpPr/>
        <p:nvPr/>
      </p:nvGrpSpPr>
      <p:grpSpPr>
        <a:xfrm>
          <a:off x="0" y="0"/>
          <a:ext cx="0" cy="0"/>
          <a:chOff x="0" y="0"/>
          <a:chExt cx="0" cy="0"/>
        </a:xfrm>
      </p:grpSpPr>
      <p:sp>
        <p:nvSpPr>
          <p:cNvPr id="41" name="Google Shape;41;p8"/>
          <p:cNvSpPr/>
          <p:nvPr/>
        </p:nvSpPr>
        <p:spPr>
          <a:xfrm>
            <a:off x="-19050" y="2895600"/>
            <a:ext cx="9182100" cy="2362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8"/>
          <p:cNvSpPr txBox="1"/>
          <p:nvPr>
            <p:ph type="title"/>
          </p:nvPr>
        </p:nvSpPr>
        <p:spPr>
          <a:xfrm>
            <a:off x="719725" y="3314925"/>
            <a:ext cx="18711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43" name="Google Shape;43;p8"/>
          <p:cNvSpPr txBox="1"/>
          <p:nvPr>
            <p:ph idx="1" type="subTitle"/>
          </p:nvPr>
        </p:nvSpPr>
        <p:spPr>
          <a:xfrm>
            <a:off x="719725" y="3640350"/>
            <a:ext cx="2290200" cy="30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p:txBody>
      </p:sp>
      <p:sp>
        <p:nvSpPr>
          <p:cNvPr id="44" name="Google Shape;44;p8"/>
          <p:cNvSpPr txBox="1"/>
          <p:nvPr>
            <p:ph idx="2" type="title"/>
          </p:nvPr>
        </p:nvSpPr>
        <p:spPr>
          <a:xfrm>
            <a:off x="6240149" y="3314925"/>
            <a:ext cx="18711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45" name="Google Shape;45;p8"/>
          <p:cNvSpPr txBox="1"/>
          <p:nvPr>
            <p:ph idx="3" type="subTitle"/>
          </p:nvPr>
        </p:nvSpPr>
        <p:spPr>
          <a:xfrm>
            <a:off x="6240151" y="3640350"/>
            <a:ext cx="2290200" cy="30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p:txBody>
      </p:sp>
      <p:sp>
        <p:nvSpPr>
          <p:cNvPr id="46" name="Google Shape;46;p8"/>
          <p:cNvSpPr txBox="1"/>
          <p:nvPr>
            <p:ph idx="4" type="title"/>
          </p:nvPr>
        </p:nvSpPr>
        <p:spPr>
          <a:xfrm>
            <a:off x="3480750" y="3314925"/>
            <a:ext cx="1871100" cy="30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p:txBody>
      </p:sp>
      <p:sp>
        <p:nvSpPr>
          <p:cNvPr id="47" name="Google Shape;47;p8"/>
          <p:cNvSpPr txBox="1"/>
          <p:nvPr>
            <p:ph idx="5" type="subTitle"/>
          </p:nvPr>
        </p:nvSpPr>
        <p:spPr>
          <a:xfrm>
            <a:off x="3480750" y="3640350"/>
            <a:ext cx="2290200" cy="30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400"/>
              <a:buNone/>
              <a:defRPr sz="1400">
                <a:solidFill>
                  <a:schemeClr val="lt1"/>
                </a:solidFill>
              </a:defRPr>
            </a:lvl1pPr>
            <a:lvl2pPr lvl="1" algn="l">
              <a:lnSpc>
                <a:spcPct val="100000"/>
              </a:lnSpc>
              <a:spcBef>
                <a:spcPts val="0"/>
              </a:spcBef>
              <a:spcAft>
                <a:spcPts val="0"/>
              </a:spcAft>
              <a:buClr>
                <a:schemeClr val="lt1"/>
              </a:buClr>
              <a:buSzPts val="1400"/>
              <a:buNone/>
              <a:defRPr>
                <a:solidFill>
                  <a:schemeClr val="lt1"/>
                </a:solidFill>
              </a:defRPr>
            </a:lvl2pPr>
            <a:lvl3pPr lvl="2" algn="l">
              <a:lnSpc>
                <a:spcPct val="100000"/>
              </a:lnSpc>
              <a:spcBef>
                <a:spcPts val="0"/>
              </a:spcBef>
              <a:spcAft>
                <a:spcPts val="0"/>
              </a:spcAft>
              <a:buClr>
                <a:schemeClr val="lt1"/>
              </a:buClr>
              <a:buSzPts val="1400"/>
              <a:buNone/>
              <a:defRPr>
                <a:solidFill>
                  <a:schemeClr val="lt1"/>
                </a:solidFill>
              </a:defRPr>
            </a:lvl3pPr>
            <a:lvl4pPr lvl="3" algn="l">
              <a:lnSpc>
                <a:spcPct val="100000"/>
              </a:lnSpc>
              <a:spcBef>
                <a:spcPts val="0"/>
              </a:spcBef>
              <a:spcAft>
                <a:spcPts val="0"/>
              </a:spcAft>
              <a:buClr>
                <a:schemeClr val="lt1"/>
              </a:buClr>
              <a:buSzPts val="1400"/>
              <a:buNone/>
              <a:defRPr>
                <a:solidFill>
                  <a:schemeClr val="lt1"/>
                </a:solidFill>
              </a:defRPr>
            </a:lvl4pPr>
            <a:lvl5pPr lvl="4" algn="l">
              <a:lnSpc>
                <a:spcPct val="100000"/>
              </a:lnSpc>
              <a:spcBef>
                <a:spcPts val="0"/>
              </a:spcBef>
              <a:spcAft>
                <a:spcPts val="0"/>
              </a:spcAft>
              <a:buClr>
                <a:schemeClr val="lt1"/>
              </a:buClr>
              <a:buSzPts val="1400"/>
              <a:buNone/>
              <a:defRPr>
                <a:solidFill>
                  <a:schemeClr val="lt1"/>
                </a:solidFill>
              </a:defRPr>
            </a:lvl5pPr>
            <a:lvl6pPr lvl="5" algn="l">
              <a:lnSpc>
                <a:spcPct val="100000"/>
              </a:lnSpc>
              <a:spcBef>
                <a:spcPts val="0"/>
              </a:spcBef>
              <a:spcAft>
                <a:spcPts val="0"/>
              </a:spcAft>
              <a:buClr>
                <a:schemeClr val="lt1"/>
              </a:buClr>
              <a:buSzPts val="1400"/>
              <a:buNone/>
              <a:defRPr>
                <a:solidFill>
                  <a:schemeClr val="lt1"/>
                </a:solidFill>
              </a:defRPr>
            </a:lvl6pPr>
            <a:lvl7pPr lvl="6" algn="l">
              <a:lnSpc>
                <a:spcPct val="100000"/>
              </a:lnSpc>
              <a:spcBef>
                <a:spcPts val="0"/>
              </a:spcBef>
              <a:spcAft>
                <a:spcPts val="0"/>
              </a:spcAft>
              <a:buClr>
                <a:schemeClr val="lt1"/>
              </a:buClr>
              <a:buSzPts val="1400"/>
              <a:buNone/>
              <a:defRPr>
                <a:solidFill>
                  <a:schemeClr val="lt1"/>
                </a:solidFill>
              </a:defRPr>
            </a:lvl7pPr>
            <a:lvl8pPr lvl="7" algn="l">
              <a:lnSpc>
                <a:spcPct val="100000"/>
              </a:lnSpc>
              <a:spcBef>
                <a:spcPts val="0"/>
              </a:spcBef>
              <a:spcAft>
                <a:spcPts val="0"/>
              </a:spcAft>
              <a:buClr>
                <a:schemeClr val="lt1"/>
              </a:buClr>
              <a:buSzPts val="1400"/>
              <a:buNone/>
              <a:defRPr>
                <a:solidFill>
                  <a:schemeClr val="lt1"/>
                </a:solidFill>
              </a:defRPr>
            </a:lvl8pPr>
            <a:lvl9pPr lvl="8" algn="l">
              <a:lnSpc>
                <a:spcPct val="100000"/>
              </a:lnSpc>
              <a:spcBef>
                <a:spcPts val="0"/>
              </a:spcBef>
              <a:spcAft>
                <a:spcPts val="0"/>
              </a:spcAft>
              <a:buClr>
                <a:schemeClr val="lt1"/>
              </a:buClr>
              <a:buSzPts val="1400"/>
              <a:buNone/>
              <a:defRPr>
                <a:solidFill>
                  <a:schemeClr val="lt1"/>
                </a:solidFill>
              </a:defRPr>
            </a:lvl9pPr>
          </a:lstStyle>
          <a:p/>
        </p:txBody>
      </p:sp>
      <p:sp>
        <p:nvSpPr>
          <p:cNvPr id="48" name="Google Shape;48;p8"/>
          <p:cNvSpPr txBox="1"/>
          <p:nvPr>
            <p:ph idx="6"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l">
              <a:lnSpc>
                <a:spcPct val="100000"/>
              </a:lnSpc>
              <a:spcBef>
                <a:spcPts val="0"/>
              </a:spcBef>
              <a:spcAft>
                <a:spcPts val="0"/>
              </a:spcAft>
              <a:buClr>
                <a:schemeClr val="dk1"/>
              </a:buClr>
              <a:buSzPts val="3000"/>
              <a:buNone/>
              <a:defRPr>
                <a:solidFill>
                  <a:schemeClr val="dk1"/>
                </a:solidFill>
              </a:defRPr>
            </a:lvl2pPr>
            <a:lvl3pPr lvl="2" algn="l">
              <a:lnSpc>
                <a:spcPct val="100000"/>
              </a:lnSpc>
              <a:spcBef>
                <a:spcPts val="0"/>
              </a:spcBef>
              <a:spcAft>
                <a:spcPts val="0"/>
              </a:spcAft>
              <a:buClr>
                <a:schemeClr val="dk1"/>
              </a:buClr>
              <a:buSzPts val="3000"/>
              <a:buNone/>
              <a:defRPr>
                <a:solidFill>
                  <a:schemeClr val="dk1"/>
                </a:solidFill>
              </a:defRPr>
            </a:lvl3pPr>
            <a:lvl4pPr lvl="3" algn="l">
              <a:lnSpc>
                <a:spcPct val="100000"/>
              </a:lnSpc>
              <a:spcBef>
                <a:spcPts val="0"/>
              </a:spcBef>
              <a:spcAft>
                <a:spcPts val="0"/>
              </a:spcAft>
              <a:buClr>
                <a:schemeClr val="dk1"/>
              </a:buClr>
              <a:buSzPts val="3000"/>
              <a:buNone/>
              <a:defRPr>
                <a:solidFill>
                  <a:schemeClr val="dk1"/>
                </a:solidFill>
              </a:defRPr>
            </a:lvl4pPr>
            <a:lvl5pPr lvl="4" algn="l">
              <a:lnSpc>
                <a:spcPct val="100000"/>
              </a:lnSpc>
              <a:spcBef>
                <a:spcPts val="0"/>
              </a:spcBef>
              <a:spcAft>
                <a:spcPts val="0"/>
              </a:spcAft>
              <a:buClr>
                <a:schemeClr val="dk1"/>
              </a:buClr>
              <a:buSzPts val="3000"/>
              <a:buNone/>
              <a:defRPr>
                <a:solidFill>
                  <a:schemeClr val="dk1"/>
                </a:solidFill>
              </a:defRPr>
            </a:lvl5pPr>
            <a:lvl6pPr lvl="5" algn="l">
              <a:lnSpc>
                <a:spcPct val="100000"/>
              </a:lnSpc>
              <a:spcBef>
                <a:spcPts val="0"/>
              </a:spcBef>
              <a:spcAft>
                <a:spcPts val="0"/>
              </a:spcAft>
              <a:buClr>
                <a:schemeClr val="dk1"/>
              </a:buClr>
              <a:buSzPts val="3000"/>
              <a:buNone/>
              <a:defRPr>
                <a:solidFill>
                  <a:schemeClr val="dk1"/>
                </a:solidFill>
              </a:defRPr>
            </a:lvl6pPr>
            <a:lvl7pPr lvl="6" algn="l">
              <a:lnSpc>
                <a:spcPct val="100000"/>
              </a:lnSpc>
              <a:spcBef>
                <a:spcPts val="0"/>
              </a:spcBef>
              <a:spcAft>
                <a:spcPts val="0"/>
              </a:spcAft>
              <a:buClr>
                <a:schemeClr val="dk1"/>
              </a:buClr>
              <a:buSzPts val="3000"/>
              <a:buNone/>
              <a:defRPr>
                <a:solidFill>
                  <a:schemeClr val="dk1"/>
                </a:solidFill>
              </a:defRPr>
            </a:lvl7pPr>
            <a:lvl8pPr lvl="7" algn="l">
              <a:lnSpc>
                <a:spcPct val="100000"/>
              </a:lnSpc>
              <a:spcBef>
                <a:spcPts val="0"/>
              </a:spcBef>
              <a:spcAft>
                <a:spcPts val="0"/>
              </a:spcAft>
              <a:buClr>
                <a:schemeClr val="dk1"/>
              </a:buClr>
              <a:buSzPts val="3000"/>
              <a:buNone/>
              <a:defRPr>
                <a:solidFill>
                  <a:schemeClr val="dk1"/>
                </a:solidFill>
              </a:defRPr>
            </a:lvl8pPr>
            <a:lvl9pPr lvl="8" algn="l">
              <a:lnSpc>
                <a:spcPct val="100000"/>
              </a:lnSpc>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 name="Shape 49"/>
        <p:cNvGrpSpPr/>
        <p:nvPr/>
      </p:nvGrpSpPr>
      <p:grpSpPr>
        <a:xfrm>
          <a:off x="0" y="0"/>
          <a:ext cx="0" cy="0"/>
          <a:chOff x="0" y="0"/>
          <a:chExt cx="0" cy="0"/>
        </a:xfrm>
      </p:grpSpPr>
      <p:sp>
        <p:nvSpPr>
          <p:cNvPr id="50" name="Google Shape;50;p9"/>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9"/>
          <p:cNvSpPr txBox="1"/>
          <p:nvPr>
            <p:ph idx="1" type="body"/>
          </p:nvPr>
        </p:nvSpPr>
        <p:spPr>
          <a:xfrm>
            <a:off x="484625" y="2898800"/>
            <a:ext cx="3300600" cy="2070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Char char="●"/>
              <a:defRPr sz="1400">
                <a:solidFill>
                  <a:schemeClr val="lt1"/>
                </a:solidFill>
              </a:defRPr>
            </a:lvl1pPr>
            <a:lvl2pPr indent="-317500" lvl="1" marL="914400" algn="l">
              <a:lnSpc>
                <a:spcPct val="115000"/>
              </a:lnSpc>
              <a:spcBef>
                <a:spcPts val="1600"/>
              </a:spcBef>
              <a:spcAft>
                <a:spcPts val="0"/>
              </a:spcAft>
              <a:buClr>
                <a:schemeClr val="lt1"/>
              </a:buClr>
              <a:buSzPts val="1400"/>
              <a:buChar char="○"/>
              <a:defRPr>
                <a:solidFill>
                  <a:schemeClr val="lt1"/>
                </a:solidFill>
              </a:defRPr>
            </a:lvl2pPr>
            <a:lvl3pPr indent="-317500" lvl="2" marL="1371600" algn="l">
              <a:lnSpc>
                <a:spcPct val="115000"/>
              </a:lnSpc>
              <a:spcBef>
                <a:spcPts val="1600"/>
              </a:spcBef>
              <a:spcAft>
                <a:spcPts val="0"/>
              </a:spcAft>
              <a:buClr>
                <a:schemeClr val="lt1"/>
              </a:buClr>
              <a:buSzPts val="1400"/>
              <a:buChar char="■"/>
              <a:defRPr>
                <a:solidFill>
                  <a:schemeClr val="lt1"/>
                </a:solidFill>
              </a:defRPr>
            </a:lvl3pPr>
            <a:lvl4pPr indent="-317500" lvl="3" marL="1828800" algn="l">
              <a:lnSpc>
                <a:spcPct val="115000"/>
              </a:lnSpc>
              <a:spcBef>
                <a:spcPts val="1600"/>
              </a:spcBef>
              <a:spcAft>
                <a:spcPts val="0"/>
              </a:spcAft>
              <a:buClr>
                <a:schemeClr val="lt1"/>
              </a:buClr>
              <a:buSzPts val="1400"/>
              <a:buChar char="●"/>
              <a:defRPr>
                <a:solidFill>
                  <a:schemeClr val="lt1"/>
                </a:solidFill>
              </a:defRPr>
            </a:lvl4pPr>
            <a:lvl5pPr indent="-317500" lvl="4" marL="2286000" algn="l">
              <a:lnSpc>
                <a:spcPct val="115000"/>
              </a:lnSpc>
              <a:spcBef>
                <a:spcPts val="1600"/>
              </a:spcBef>
              <a:spcAft>
                <a:spcPts val="0"/>
              </a:spcAft>
              <a:buClr>
                <a:schemeClr val="lt1"/>
              </a:buClr>
              <a:buSzPts val="1400"/>
              <a:buChar char="○"/>
              <a:defRPr>
                <a:solidFill>
                  <a:schemeClr val="lt1"/>
                </a:solidFill>
              </a:defRPr>
            </a:lvl5pPr>
            <a:lvl6pPr indent="-317500" lvl="5" marL="2743200" algn="l">
              <a:lnSpc>
                <a:spcPct val="115000"/>
              </a:lnSpc>
              <a:spcBef>
                <a:spcPts val="1600"/>
              </a:spcBef>
              <a:spcAft>
                <a:spcPts val="0"/>
              </a:spcAft>
              <a:buClr>
                <a:schemeClr val="lt1"/>
              </a:buClr>
              <a:buSzPts val="1400"/>
              <a:buChar char="■"/>
              <a:defRPr>
                <a:solidFill>
                  <a:schemeClr val="lt1"/>
                </a:solidFill>
              </a:defRPr>
            </a:lvl6pPr>
            <a:lvl7pPr indent="-317500" lvl="6" marL="3200400" algn="l">
              <a:lnSpc>
                <a:spcPct val="115000"/>
              </a:lnSpc>
              <a:spcBef>
                <a:spcPts val="1600"/>
              </a:spcBef>
              <a:spcAft>
                <a:spcPts val="0"/>
              </a:spcAft>
              <a:buClr>
                <a:schemeClr val="lt1"/>
              </a:buClr>
              <a:buSzPts val="1400"/>
              <a:buChar char="●"/>
              <a:defRPr>
                <a:solidFill>
                  <a:schemeClr val="lt1"/>
                </a:solidFill>
              </a:defRPr>
            </a:lvl7pPr>
            <a:lvl8pPr indent="-317500" lvl="7" marL="3657600" algn="l">
              <a:lnSpc>
                <a:spcPct val="115000"/>
              </a:lnSpc>
              <a:spcBef>
                <a:spcPts val="1600"/>
              </a:spcBef>
              <a:spcAft>
                <a:spcPts val="0"/>
              </a:spcAft>
              <a:buClr>
                <a:schemeClr val="lt1"/>
              </a:buClr>
              <a:buSzPts val="1400"/>
              <a:buChar char="○"/>
              <a:defRPr>
                <a:solidFill>
                  <a:schemeClr val="lt1"/>
                </a:solidFill>
              </a:defRPr>
            </a:lvl8pPr>
            <a:lvl9pPr indent="-317500" lvl="8" marL="4114800" algn="l">
              <a:lnSpc>
                <a:spcPct val="115000"/>
              </a:lnSpc>
              <a:spcBef>
                <a:spcPts val="1600"/>
              </a:spcBef>
              <a:spcAft>
                <a:spcPts val="1600"/>
              </a:spcAft>
              <a:buClr>
                <a:schemeClr val="lt1"/>
              </a:buClr>
              <a:buSzPts val="1400"/>
              <a:buChar char="■"/>
              <a:defRPr>
                <a:solidFill>
                  <a:schemeClr val="lt1"/>
                </a:solidFill>
              </a:defRPr>
            </a:lvl9pPr>
          </a:lstStyle>
          <a:p/>
        </p:txBody>
      </p:sp>
      <p:sp>
        <p:nvSpPr>
          <p:cNvPr id="52" name="Google Shape;52;p9"/>
          <p:cNvSpPr txBox="1"/>
          <p:nvPr>
            <p:ph type="title"/>
          </p:nvPr>
        </p:nvSpPr>
        <p:spPr>
          <a:xfrm>
            <a:off x="484625" y="1597525"/>
            <a:ext cx="3531000" cy="52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3000"/>
              <a:buNone/>
              <a:defRPr>
                <a:solidFill>
                  <a:schemeClr val="lt1"/>
                </a:solidFill>
              </a:defRPr>
            </a:lvl2pPr>
            <a:lvl3pPr lvl="2" algn="l">
              <a:lnSpc>
                <a:spcPct val="100000"/>
              </a:lnSpc>
              <a:spcBef>
                <a:spcPts val="0"/>
              </a:spcBef>
              <a:spcAft>
                <a:spcPts val="0"/>
              </a:spcAft>
              <a:buClr>
                <a:schemeClr val="lt1"/>
              </a:buClr>
              <a:buSzPts val="3000"/>
              <a:buNone/>
              <a:defRPr>
                <a:solidFill>
                  <a:schemeClr val="lt1"/>
                </a:solidFill>
              </a:defRPr>
            </a:lvl3pPr>
            <a:lvl4pPr lvl="3" algn="l">
              <a:lnSpc>
                <a:spcPct val="100000"/>
              </a:lnSpc>
              <a:spcBef>
                <a:spcPts val="0"/>
              </a:spcBef>
              <a:spcAft>
                <a:spcPts val="0"/>
              </a:spcAft>
              <a:buClr>
                <a:schemeClr val="lt1"/>
              </a:buClr>
              <a:buSzPts val="3000"/>
              <a:buNone/>
              <a:defRPr>
                <a:solidFill>
                  <a:schemeClr val="lt1"/>
                </a:solidFill>
              </a:defRPr>
            </a:lvl4pPr>
            <a:lvl5pPr lvl="4" algn="l">
              <a:lnSpc>
                <a:spcPct val="100000"/>
              </a:lnSpc>
              <a:spcBef>
                <a:spcPts val="0"/>
              </a:spcBef>
              <a:spcAft>
                <a:spcPts val="0"/>
              </a:spcAft>
              <a:buClr>
                <a:schemeClr val="lt1"/>
              </a:buClr>
              <a:buSzPts val="3000"/>
              <a:buNone/>
              <a:defRPr>
                <a:solidFill>
                  <a:schemeClr val="lt1"/>
                </a:solidFill>
              </a:defRPr>
            </a:lvl5pPr>
            <a:lvl6pPr lvl="5" algn="l">
              <a:lnSpc>
                <a:spcPct val="100000"/>
              </a:lnSpc>
              <a:spcBef>
                <a:spcPts val="0"/>
              </a:spcBef>
              <a:spcAft>
                <a:spcPts val="0"/>
              </a:spcAft>
              <a:buClr>
                <a:schemeClr val="lt1"/>
              </a:buClr>
              <a:buSzPts val="3000"/>
              <a:buNone/>
              <a:defRPr>
                <a:solidFill>
                  <a:schemeClr val="lt1"/>
                </a:solidFill>
              </a:defRPr>
            </a:lvl6pPr>
            <a:lvl7pPr lvl="6" algn="l">
              <a:lnSpc>
                <a:spcPct val="100000"/>
              </a:lnSpc>
              <a:spcBef>
                <a:spcPts val="0"/>
              </a:spcBef>
              <a:spcAft>
                <a:spcPts val="0"/>
              </a:spcAft>
              <a:buClr>
                <a:schemeClr val="lt1"/>
              </a:buClr>
              <a:buSzPts val="3000"/>
              <a:buNone/>
              <a:defRPr>
                <a:solidFill>
                  <a:schemeClr val="lt1"/>
                </a:solidFill>
              </a:defRPr>
            </a:lvl7pPr>
            <a:lvl8pPr lvl="7" algn="l">
              <a:lnSpc>
                <a:spcPct val="100000"/>
              </a:lnSpc>
              <a:spcBef>
                <a:spcPts val="0"/>
              </a:spcBef>
              <a:spcAft>
                <a:spcPts val="0"/>
              </a:spcAft>
              <a:buClr>
                <a:schemeClr val="lt1"/>
              </a:buClr>
              <a:buSzPts val="3000"/>
              <a:buNone/>
              <a:defRPr>
                <a:solidFill>
                  <a:schemeClr val="lt1"/>
                </a:solidFill>
              </a:defRPr>
            </a:lvl8pPr>
            <a:lvl9pPr lvl="8" algn="l">
              <a:lnSpc>
                <a:spcPct val="100000"/>
              </a:lnSpc>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8">
    <p:bg>
      <p:bgPr>
        <a:solidFill>
          <a:schemeClr val="dk1"/>
        </a:solidFill>
      </p:bgPr>
    </p:bg>
    <p:spTree>
      <p:nvGrpSpPr>
        <p:cNvPr id="53" name="Shape 53"/>
        <p:cNvGrpSpPr/>
        <p:nvPr/>
      </p:nvGrpSpPr>
      <p:grpSpPr>
        <a:xfrm>
          <a:off x="0" y="0"/>
          <a:ext cx="0" cy="0"/>
          <a:chOff x="0" y="0"/>
          <a:chExt cx="0" cy="0"/>
        </a:xfrm>
      </p:grpSpPr>
      <p:sp>
        <p:nvSpPr>
          <p:cNvPr id="54" name="Google Shape;54;p10"/>
          <p:cNvSpPr txBox="1"/>
          <p:nvPr>
            <p:ph type="title"/>
          </p:nvPr>
        </p:nvSpPr>
        <p:spPr>
          <a:xfrm>
            <a:off x="713250" y="748938"/>
            <a:ext cx="7717500" cy="1296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55" name="Google Shape;55;p10"/>
          <p:cNvSpPr txBox="1"/>
          <p:nvPr>
            <p:ph idx="1" type="body"/>
          </p:nvPr>
        </p:nvSpPr>
        <p:spPr>
          <a:xfrm>
            <a:off x="713250" y="1958710"/>
            <a:ext cx="3007500" cy="12240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lt1"/>
              </a:buClr>
              <a:buSzPts val="1200"/>
              <a:buChar char="●"/>
              <a:defRPr sz="14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56" name="Google Shape;56;p10"/>
          <p:cNvSpPr txBox="1"/>
          <p:nvPr/>
        </p:nvSpPr>
        <p:spPr>
          <a:xfrm>
            <a:off x="713250" y="3445310"/>
            <a:ext cx="2828100" cy="690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chemeClr val="lt1"/>
                </a:solidFill>
                <a:latin typeface="Montserrat"/>
                <a:ea typeface="Montserrat"/>
                <a:cs typeface="Montserrat"/>
                <a:sym typeface="Montserrat"/>
              </a:rPr>
              <a:t>CREDITS: This presentation template was created by </a:t>
            </a:r>
            <a:r>
              <a:rPr b="1" i="0" lang="en" sz="900" u="none" cap="none" strike="noStrike">
                <a:solidFill>
                  <a:schemeClr val="hlink"/>
                </a:solidFill>
                <a:uFill>
                  <a:noFill/>
                </a:uFill>
                <a:latin typeface="Montserrat"/>
                <a:ea typeface="Montserrat"/>
                <a:cs typeface="Montserrat"/>
                <a:sym typeface="Montserrat"/>
                <a:hlinkClick r:id="rId2"/>
              </a:rPr>
              <a:t>Slidesgo</a:t>
            </a:r>
            <a:r>
              <a:rPr b="0" i="0" lang="en" sz="900" u="none" cap="none" strike="noStrike">
                <a:solidFill>
                  <a:schemeClr val="lt1"/>
                </a:solidFill>
                <a:latin typeface="Montserrat"/>
                <a:ea typeface="Montserrat"/>
                <a:cs typeface="Montserrat"/>
                <a:sym typeface="Montserrat"/>
              </a:rPr>
              <a:t>, including icons by </a:t>
            </a:r>
            <a:r>
              <a:rPr b="1" i="0" lang="en" sz="900" u="none" cap="none" strike="noStrike">
                <a:solidFill>
                  <a:schemeClr val="hlink"/>
                </a:solidFill>
                <a:uFill>
                  <a:noFill/>
                </a:uFill>
                <a:latin typeface="Montserrat"/>
                <a:ea typeface="Montserrat"/>
                <a:cs typeface="Montserrat"/>
                <a:sym typeface="Montserrat"/>
                <a:hlinkClick r:id="rId3"/>
              </a:rPr>
              <a:t>Flaticon</a:t>
            </a:r>
            <a:r>
              <a:rPr b="0" i="0" lang="en" sz="900" u="none" cap="none" strike="noStrike">
                <a:solidFill>
                  <a:schemeClr val="lt1"/>
                </a:solidFill>
                <a:latin typeface="Montserrat"/>
                <a:ea typeface="Montserrat"/>
                <a:cs typeface="Montserrat"/>
                <a:sym typeface="Montserrat"/>
              </a:rPr>
              <a:t>, infographics &amp; images by </a:t>
            </a:r>
            <a:r>
              <a:rPr b="1" i="0" lang="en" sz="900" u="none" cap="none" strike="noStrike">
                <a:solidFill>
                  <a:schemeClr val="hlink"/>
                </a:solidFill>
                <a:uFill>
                  <a:noFill/>
                </a:uFill>
                <a:latin typeface="Montserrat"/>
                <a:ea typeface="Montserrat"/>
                <a:cs typeface="Montserrat"/>
                <a:sym typeface="Montserrat"/>
                <a:hlinkClick r:id="rId4"/>
              </a:rPr>
              <a:t>Freepik</a:t>
            </a:r>
            <a:r>
              <a:rPr b="0" i="0" lang="en" sz="900" u="none" cap="none" strike="noStrike">
                <a:solidFill>
                  <a:schemeClr val="lt1"/>
                </a:solidFill>
                <a:latin typeface="Montserrat"/>
                <a:ea typeface="Montserrat"/>
                <a:cs typeface="Montserrat"/>
                <a:sym typeface="Montserrat"/>
              </a:rPr>
              <a:t> </a:t>
            </a:r>
            <a:endParaRPr b="0" i="0" sz="900" u="none" cap="none" strike="noStrike">
              <a:solidFill>
                <a:schemeClr val="lt1"/>
              </a:solidFill>
              <a:latin typeface="Montserrat"/>
              <a:ea typeface="Montserrat"/>
              <a:cs typeface="Montserrat"/>
              <a:sym typeface="Montserrat"/>
            </a:endParaRPr>
          </a:p>
        </p:txBody>
      </p:sp>
      <p:sp>
        <p:nvSpPr>
          <p:cNvPr id="57" name="Google Shape;57;p10"/>
          <p:cNvSpPr/>
          <p:nvPr/>
        </p:nvSpPr>
        <p:spPr>
          <a:xfrm>
            <a:off x="0" y="0"/>
            <a:ext cx="91440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0"/>
          <p:cNvSpPr txBox="1"/>
          <p:nvPr>
            <p:ph idx="2" type="subTitle"/>
          </p:nvPr>
        </p:nvSpPr>
        <p:spPr>
          <a:xfrm>
            <a:off x="715925" y="1595095"/>
            <a:ext cx="3007500" cy="532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Clr>
                <a:schemeClr val="lt1"/>
              </a:buClr>
              <a:buSzPts val="1400"/>
              <a:buNone/>
              <a:defRPr sz="1400">
                <a:solidFill>
                  <a:schemeClr val="lt1"/>
                </a:solidFill>
              </a:defRPr>
            </a:lvl1pPr>
            <a:lvl2pPr lvl="1" algn="l">
              <a:lnSpc>
                <a:spcPct val="115000"/>
              </a:lnSpc>
              <a:spcBef>
                <a:spcPts val="1600"/>
              </a:spcBef>
              <a:spcAft>
                <a:spcPts val="0"/>
              </a:spcAft>
              <a:buClr>
                <a:schemeClr val="lt1"/>
              </a:buClr>
              <a:buSzPts val="1400"/>
              <a:buNone/>
              <a:defRPr>
                <a:solidFill>
                  <a:schemeClr val="lt1"/>
                </a:solidFill>
              </a:defRPr>
            </a:lvl2pPr>
            <a:lvl3pPr lvl="2" algn="l">
              <a:lnSpc>
                <a:spcPct val="115000"/>
              </a:lnSpc>
              <a:spcBef>
                <a:spcPts val="1600"/>
              </a:spcBef>
              <a:spcAft>
                <a:spcPts val="0"/>
              </a:spcAft>
              <a:buClr>
                <a:schemeClr val="lt1"/>
              </a:buClr>
              <a:buSzPts val="1400"/>
              <a:buNone/>
              <a:defRPr>
                <a:solidFill>
                  <a:schemeClr val="lt1"/>
                </a:solidFill>
              </a:defRPr>
            </a:lvl3pPr>
            <a:lvl4pPr lvl="3" algn="l">
              <a:lnSpc>
                <a:spcPct val="115000"/>
              </a:lnSpc>
              <a:spcBef>
                <a:spcPts val="1600"/>
              </a:spcBef>
              <a:spcAft>
                <a:spcPts val="0"/>
              </a:spcAft>
              <a:buClr>
                <a:schemeClr val="lt1"/>
              </a:buClr>
              <a:buSzPts val="1400"/>
              <a:buNone/>
              <a:defRPr>
                <a:solidFill>
                  <a:schemeClr val="lt1"/>
                </a:solidFill>
              </a:defRPr>
            </a:lvl4pPr>
            <a:lvl5pPr lvl="4" algn="l">
              <a:lnSpc>
                <a:spcPct val="115000"/>
              </a:lnSpc>
              <a:spcBef>
                <a:spcPts val="1600"/>
              </a:spcBef>
              <a:spcAft>
                <a:spcPts val="0"/>
              </a:spcAft>
              <a:buClr>
                <a:schemeClr val="lt1"/>
              </a:buClr>
              <a:buSzPts val="1400"/>
              <a:buNone/>
              <a:defRPr>
                <a:solidFill>
                  <a:schemeClr val="lt1"/>
                </a:solidFill>
              </a:defRPr>
            </a:lvl5pPr>
            <a:lvl6pPr lvl="5" algn="l">
              <a:lnSpc>
                <a:spcPct val="115000"/>
              </a:lnSpc>
              <a:spcBef>
                <a:spcPts val="1600"/>
              </a:spcBef>
              <a:spcAft>
                <a:spcPts val="0"/>
              </a:spcAft>
              <a:buClr>
                <a:schemeClr val="lt1"/>
              </a:buClr>
              <a:buSzPts val="1400"/>
              <a:buNone/>
              <a:defRPr>
                <a:solidFill>
                  <a:schemeClr val="lt1"/>
                </a:solidFill>
              </a:defRPr>
            </a:lvl6pPr>
            <a:lvl7pPr lvl="6" algn="l">
              <a:lnSpc>
                <a:spcPct val="115000"/>
              </a:lnSpc>
              <a:spcBef>
                <a:spcPts val="1600"/>
              </a:spcBef>
              <a:spcAft>
                <a:spcPts val="0"/>
              </a:spcAft>
              <a:buClr>
                <a:schemeClr val="lt1"/>
              </a:buClr>
              <a:buSzPts val="1400"/>
              <a:buNone/>
              <a:defRPr>
                <a:solidFill>
                  <a:schemeClr val="lt1"/>
                </a:solidFill>
              </a:defRPr>
            </a:lvl7pPr>
            <a:lvl8pPr lvl="7" algn="l">
              <a:lnSpc>
                <a:spcPct val="115000"/>
              </a:lnSpc>
              <a:spcBef>
                <a:spcPts val="1600"/>
              </a:spcBef>
              <a:spcAft>
                <a:spcPts val="0"/>
              </a:spcAft>
              <a:buClr>
                <a:schemeClr val="lt1"/>
              </a:buClr>
              <a:buSzPts val="1400"/>
              <a:buNone/>
              <a:defRPr>
                <a:solidFill>
                  <a:schemeClr val="lt1"/>
                </a:solidFill>
              </a:defRPr>
            </a:lvl8pPr>
            <a:lvl9pPr lvl="8" algn="l">
              <a:lnSpc>
                <a:spcPct val="115000"/>
              </a:lnSpc>
              <a:spcBef>
                <a:spcPts val="1600"/>
              </a:spcBef>
              <a:spcAft>
                <a:spcPts val="1600"/>
              </a:spcAft>
              <a:buClr>
                <a:schemeClr val="lt1"/>
              </a:buClr>
              <a:buSzPts val="14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11328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hlink"/>
              </a:buClr>
              <a:buSzPts val="2700"/>
              <a:buFont typeface="Montserrat ExtraLight"/>
              <a:buNone/>
              <a:defRPr b="0" i="0" sz="2700" u="none" cap="none" strike="noStrike">
                <a:solidFill>
                  <a:schemeClr val="hlink"/>
                </a:solidFill>
                <a:latin typeface="Montserrat ExtraLight"/>
                <a:ea typeface="Montserrat ExtraLight"/>
                <a:cs typeface="Montserrat ExtraLight"/>
                <a:sym typeface="Montserrat ExtraLight"/>
              </a:defRPr>
            </a:lvl1pPr>
            <a:lvl2pPr lvl="1"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2pPr>
            <a:lvl3pPr lvl="2"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3pPr>
            <a:lvl4pPr lvl="3"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4pPr>
            <a:lvl5pPr lvl="4"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5pPr>
            <a:lvl6pPr lvl="5"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6pPr>
            <a:lvl7pPr lvl="6"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7pPr>
            <a:lvl8pPr lvl="7"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8pPr>
            <a:lvl9pPr lvl="8" marR="0" rtl="0" algn="l">
              <a:lnSpc>
                <a:spcPct val="100000"/>
              </a:lnSpc>
              <a:spcBef>
                <a:spcPts val="0"/>
              </a:spcBef>
              <a:spcAft>
                <a:spcPts val="0"/>
              </a:spcAft>
              <a:buClr>
                <a:schemeClr val="hlink"/>
              </a:buClr>
              <a:buSzPts val="3000"/>
              <a:buFont typeface="Alata"/>
              <a:buNone/>
              <a:defRPr b="0" i="0" sz="3000" u="none" cap="none" strike="noStrike">
                <a:solidFill>
                  <a:schemeClr val="hlink"/>
                </a:solidFill>
                <a:latin typeface="Alata"/>
                <a:ea typeface="Alata"/>
                <a:cs typeface="Alata"/>
                <a:sym typeface="Alata"/>
              </a:defRPr>
            </a:lvl9pPr>
          </a:lstStyle>
          <a:p/>
        </p:txBody>
      </p:sp>
      <p:sp>
        <p:nvSpPr>
          <p:cNvPr id="7" name="Google Shape;7;p1"/>
          <p:cNvSpPr txBox="1"/>
          <p:nvPr>
            <p:ph idx="1" type="body"/>
          </p:nvPr>
        </p:nvSpPr>
        <p:spPr>
          <a:xfrm>
            <a:off x="713225" y="1152475"/>
            <a:ext cx="7717500" cy="3451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hlink"/>
              </a:buClr>
              <a:buSzPts val="1800"/>
              <a:buFont typeface="Abel"/>
              <a:buChar char="●"/>
              <a:defRPr b="0" i="0" sz="1800" u="none" cap="none" strike="noStrike">
                <a:solidFill>
                  <a:schemeClr val="hlink"/>
                </a:solidFill>
                <a:latin typeface="Abel"/>
                <a:ea typeface="Abel"/>
                <a:cs typeface="Abel"/>
                <a:sym typeface="Abel"/>
              </a:defRPr>
            </a:lvl1pPr>
            <a:lvl2pPr indent="-317500" lvl="1" marL="9144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2pPr>
            <a:lvl3pPr indent="-317500" lvl="2" marL="13716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3pPr>
            <a:lvl4pPr indent="-317500" lvl="3" marL="18288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4pPr>
            <a:lvl5pPr indent="-317500" lvl="4" marL="22860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5pPr>
            <a:lvl6pPr indent="-317500" lvl="5" marL="27432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6pPr>
            <a:lvl7pPr indent="-317500" lvl="6" marL="32004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7pPr>
            <a:lvl8pPr indent="-317500" lvl="7" marL="3657600" marR="0" rtl="0" algn="l">
              <a:lnSpc>
                <a:spcPct val="115000"/>
              </a:lnSpc>
              <a:spcBef>
                <a:spcPts val="1600"/>
              </a:spcBef>
              <a:spcAft>
                <a:spcPts val="0"/>
              </a:spcAft>
              <a:buClr>
                <a:schemeClr val="hlink"/>
              </a:buClr>
              <a:buSzPts val="1400"/>
              <a:buFont typeface="Abel"/>
              <a:buChar char="○"/>
              <a:defRPr b="0" i="0" sz="1400" u="none" cap="none" strike="noStrike">
                <a:solidFill>
                  <a:schemeClr val="hlink"/>
                </a:solidFill>
                <a:latin typeface="Abel"/>
                <a:ea typeface="Abel"/>
                <a:cs typeface="Abel"/>
                <a:sym typeface="Abel"/>
              </a:defRPr>
            </a:lvl8pPr>
            <a:lvl9pPr indent="-317500" lvl="8" marL="4114800" marR="0" rtl="0" algn="l">
              <a:lnSpc>
                <a:spcPct val="115000"/>
              </a:lnSpc>
              <a:spcBef>
                <a:spcPts val="1600"/>
              </a:spcBef>
              <a:spcAft>
                <a:spcPts val="1600"/>
              </a:spcAft>
              <a:buClr>
                <a:schemeClr val="hlink"/>
              </a:buClr>
              <a:buSzPts val="1400"/>
              <a:buFont typeface="Abel"/>
              <a:buChar char="■"/>
              <a:defRPr b="0" i="0" sz="1400" u="none" cap="none" strike="noStrike">
                <a:solidFill>
                  <a:schemeClr val="hlink"/>
                </a:solidFill>
                <a:latin typeface="Abel"/>
                <a:ea typeface="Abel"/>
                <a:cs typeface="Abel"/>
                <a:sym typeface="Abe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1" name="Shape 171"/>
        <p:cNvGrpSpPr/>
        <p:nvPr/>
      </p:nvGrpSpPr>
      <p:grpSpPr>
        <a:xfrm>
          <a:off x="0" y="0"/>
          <a:ext cx="0" cy="0"/>
          <a:chOff x="0" y="0"/>
          <a:chExt cx="0" cy="0"/>
        </a:xfrm>
      </p:grpSpPr>
      <p:sp>
        <p:nvSpPr>
          <p:cNvPr id="172" name="Google Shape;172;p28"/>
          <p:cNvSpPr txBox="1"/>
          <p:nvPr>
            <p:ph type="ctrTitle"/>
          </p:nvPr>
        </p:nvSpPr>
        <p:spPr>
          <a:xfrm>
            <a:off x="561900" y="1360475"/>
            <a:ext cx="8172600" cy="1508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500"/>
              <a:buNone/>
            </a:pPr>
            <a:r>
              <a:rPr lang="en" sz="4200">
                <a:solidFill>
                  <a:schemeClr val="lt1"/>
                </a:solidFill>
                <a:latin typeface="Montserrat"/>
                <a:ea typeface="Montserrat"/>
                <a:cs typeface="Montserrat"/>
                <a:sym typeface="Montserrat"/>
              </a:rPr>
              <a:t>HUMAN </a:t>
            </a:r>
            <a:r>
              <a:rPr lang="en" sz="4200">
                <a:latin typeface="Montserrat"/>
                <a:ea typeface="Montserrat"/>
                <a:cs typeface="Montserrat"/>
                <a:sym typeface="Montserrat"/>
              </a:rPr>
              <a:t>TRAFFICKING</a:t>
            </a:r>
            <a:endParaRPr sz="4200">
              <a:solidFill>
                <a:schemeClr val="lt1"/>
              </a:solidFill>
              <a:latin typeface="Montserrat"/>
              <a:ea typeface="Montserrat"/>
              <a:cs typeface="Montserrat"/>
              <a:sym typeface="Montserrat"/>
            </a:endParaRPr>
          </a:p>
        </p:txBody>
      </p:sp>
      <p:sp>
        <p:nvSpPr>
          <p:cNvPr id="173" name="Google Shape;173;p28"/>
          <p:cNvSpPr txBox="1"/>
          <p:nvPr>
            <p:ph idx="1" type="subTitle"/>
          </p:nvPr>
        </p:nvSpPr>
        <p:spPr>
          <a:xfrm>
            <a:off x="1304100" y="2447550"/>
            <a:ext cx="6688200" cy="248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1500">
                <a:latin typeface="Abel"/>
                <a:ea typeface="Abel"/>
                <a:cs typeface="Abel"/>
                <a:sym typeface="Abel"/>
              </a:rPr>
              <a:t>The Fight Against the Fastest Growing Criminal Industry in the World</a:t>
            </a:r>
            <a:endParaRPr sz="1500">
              <a:latin typeface="Abel"/>
              <a:ea typeface="Abel"/>
              <a:cs typeface="Abel"/>
              <a:sym typeface="Abel"/>
            </a:endParaRPr>
          </a:p>
          <a:p>
            <a:pPr indent="0" lvl="0" marL="0" rtl="0" algn="l">
              <a:lnSpc>
                <a:spcPct val="100000"/>
              </a:lnSpc>
              <a:spcBef>
                <a:spcPts val="0"/>
              </a:spcBef>
              <a:spcAft>
                <a:spcPts val="0"/>
              </a:spcAft>
              <a:buSzPts val="2800"/>
              <a:buNone/>
            </a:pPr>
            <a:r>
              <a:t/>
            </a:r>
            <a:endParaRPr sz="1500">
              <a:latin typeface="Abel"/>
              <a:ea typeface="Abel"/>
              <a:cs typeface="Abel"/>
              <a:sym typeface="Abel"/>
            </a:endParaRPr>
          </a:p>
          <a:p>
            <a:pPr indent="0" lvl="0" marL="0" rtl="0" algn="l">
              <a:lnSpc>
                <a:spcPct val="100000"/>
              </a:lnSpc>
              <a:spcBef>
                <a:spcPts val="0"/>
              </a:spcBef>
              <a:spcAft>
                <a:spcPts val="0"/>
              </a:spcAft>
              <a:buSzPts val="2800"/>
              <a:buNone/>
            </a:pPr>
            <a:r>
              <a:t/>
            </a:r>
            <a:endParaRPr sz="1500">
              <a:latin typeface="Abel"/>
              <a:ea typeface="Abel"/>
              <a:cs typeface="Abel"/>
              <a:sym typeface="Abe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7" name="Shape 297"/>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9"/>
          <p:cNvPicPr preferRelativeResize="0"/>
          <p:nvPr/>
        </p:nvPicPr>
        <p:blipFill rotWithShape="1">
          <a:blip r:embed="rId3">
            <a:alphaModFix/>
          </a:blip>
          <a:srcRect b="34261" l="0" r="0" t="0"/>
          <a:stretch/>
        </p:blipFill>
        <p:spPr>
          <a:xfrm>
            <a:off x="320150" y="2736198"/>
            <a:ext cx="1811100" cy="2131525"/>
          </a:xfrm>
          <a:prstGeom prst="rect">
            <a:avLst/>
          </a:prstGeom>
          <a:noFill/>
          <a:ln cap="flat" cmpd="sng" w="9525">
            <a:solidFill>
              <a:schemeClr val="dk1"/>
            </a:solidFill>
            <a:prstDash val="solid"/>
            <a:round/>
            <a:headEnd len="sm" w="sm" type="none"/>
            <a:tailEnd len="sm" w="sm" type="none"/>
          </a:ln>
        </p:spPr>
      </p:pic>
      <p:sp>
        <p:nvSpPr>
          <p:cNvPr id="179" name="Google Shape;179;p29"/>
          <p:cNvSpPr txBox="1"/>
          <p:nvPr>
            <p:ph idx="15" type="title"/>
          </p:nvPr>
        </p:nvSpPr>
        <p:spPr>
          <a:xfrm>
            <a:off x="159650" y="501025"/>
            <a:ext cx="2196600" cy="208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solidFill>
                  <a:schemeClr val="dk1"/>
                </a:solidFill>
              </a:rPr>
              <a:t>What Exactly Is Human Trafficking?</a:t>
            </a:r>
            <a:endParaRPr>
              <a:solidFill>
                <a:schemeClr val="dk1"/>
              </a:solidFill>
            </a:endParaRPr>
          </a:p>
        </p:txBody>
      </p:sp>
      <p:sp>
        <p:nvSpPr>
          <p:cNvPr id="180" name="Google Shape;180;p29"/>
          <p:cNvSpPr txBox="1"/>
          <p:nvPr/>
        </p:nvSpPr>
        <p:spPr>
          <a:xfrm>
            <a:off x="3068672" y="501025"/>
            <a:ext cx="5661300" cy="3560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i="0" lang="en" sz="2500" u="none" cap="none" strike="noStrike">
                <a:solidFill>
                  <a:schemeClr val="lt1"/>
                </a:solidFill>
                <a:latin typeface="Abel"/>
                <a:ea typeface="Abel"/>
                <a:cs typeface="Abel"/>
                <a:sym typeface="Abel"/>
              </a:rPr>
              <a:t>Human trafficking:</a:t>
            </a:r>
            <a:r>
              <a:rPr b="0" i="0" lang="en" sz="2500" u="none" cap="none" strike="noStrike">
                <a:solidFill>
                  <a:schemeClr val="lt1"/>
                </a:solidFill>
                <a:latin typeface="Abel"/>
                <a:ea typeface="Abel"/>
                <a:cs typeface="Abel"/>
                <a:sym typeface="Abel"/>
              </a:rPr>
              <a:t> use of force, fraud, or coercion to compel a person into commercial sex acts or labor against his or her will</a:t>
            </a:r>
            <a:endParaRPr b="0" i="0" sz="2500" u="none" cap="none" strike="noStrike">
              <a:solidFill>
                <a:schemeClr val="lt1"/>
              </a:solidFill>
              <a:latin typeface="Abel"/>
              <a:ea typeface="Abel"/>
              <a:cs typeface="Abel"/>
              <a:sym typeface="Abel"/>
            </a:endParaRPr>
          </a:p>
          <a:p>
            <a:pPr indent="0" lvl="0" marL="0" marR="0" rtl="0" algn="l">
              <a:lnSpc>
                <a:spcPct val="100000"/>
              </a:lnSpc>
              <a:spcBef>
                <a:spcPts val="1600"/>
              </a:spcBef>
              <a:spcAft>
                <a:spcPts val="0"/>
              </a:spcAft>
              <a:buClr>
                <a:srgbClr val="000000"/>
              </a:buClr>
              <a:buSzPts val="1700"/>
              <a:buFont typeface="Arial"/>
              <a:buNone/>
            </a:pPr>
            <a:r>
              <a:t/>
            </a:r>
            <a:endParaRPr b="0" i="0" sz="1700" u="none" cap="none" strike="noStrike">
              <a:solidFill>
                <a:schemeClr val="lt1"/>
              </a:solidFill>
              <a:latin typeface="Abel"/>
              <a:ea typeface="Abel"/>
              <a:cs typeface="Abel"/>
              <a:sym typeface="Abel"/>
            </a:endParaRPr>
          </a:p>
          <a:p>
            <a:pPr indent="0" lvl="0" marL="0" marR="0" rtl="0" algn="l">
              <a:lnSpc>
                <a:spcPct val="100000"/>
              </a:lnSpc>
              <a:spcBef>
                <a:spcPts val="1600"/>
              </a:spcBef>
              <a:spcAft>
                <a:spcPts val="0"/>
              </a:spcAft>
              <a:buClr>
                <a:srgbClr val="000000"/>
              </a:buClr>
              <a:buSzPts val="1700"/>
              <a:buFont typeface="Arial"/>
              <a:buNone/>
            </a:pPr>
            <a:r>
              <a:t/>
            </a:r>
            <a:endParaRPr b="0" i="0" sz="1700" u="none" cap="none" strike="noStrike">
              <a:solidFill>
                <a:schemeClr val="lt1"/>
              </a:solidFill>
              <a:latin typeface="Abel"/>
              <a:ea typeface="Abel"/>
              <a:cs typeface="Abel"/>
              <a:sym typeface="Abel"/>
            </a:endParaRPr>
          </a:p>
          <a:p>
            <a:pPr indent="0" lvl="0" marL="0" marR="0" rtl="0" algn="l">
              <a:lnSpc>
                <a:spcPct val="100000"/>
              </a:lnSpc>
              <a:spcBef>
                <a:spcPts val="1600"/>
              </a:spcBef>
              <a:spcAft>
                <a:spcPts val="0"/>
              </a:spcAft>
              <a:buClr>
                <a:srgbClr val="000000"/>
              </a:buClr>
              <a:buSzPts val="1900"/>
              <a:buFont typeface="Arial"/>
              <a:buNone/>
            </a:pPr>
            <a:r>
              <a:rPr b="0" i="0" lang="en" sz="1900" u="none" cap="none" strike="noStrike">
                <a:solidFill>
                  <a:schemeClr val="lt1"/>
                </a:solidFill>
                <a:latin typeface="Abel"/>
                <a:ea typeface="Abel"/>
                <a:cs typeface="Abel"/>
                <a:sym typeface="Abel"/>
              </a:rPr>
              <a:t>There are two general categories of human trafficking:</a:t>
            </a:r>
            <a:endParaRPr b="0" i="0" sz="1900" u="none" cap="none" strike="noStrike">
              <a:solidFill>
                <a:schemeClr val="lt1"/>
              </a:solidFill>
              <a:latin typeface="Abel"/>
              <a:ea typeface="Abel"/>
              <a:cs typeface="Abel"/>
              <a:sym typeface="Abel"/>
            </a:endParaRPr>
          </a:p>
          <a:p>
            <a:pPr indent="-349250" lvl="0" marL="457200" marR="0" rtl="0" algn="l">
              <a:lnSpc>
                <a:spcPct val="100000"/>
              </a:lnSpc>
              <a:spcBef>
                <a:spcPts val="1600"/>
              </a:spcBef>
              <a:spcAft>
                <a:spcPts val="0"/>
              </a:spcAft>
              <a:buClr>
                <a:schemeClr val="lt1"/>
              </a:buClr>
              <a:buSzPts val="1900"/>
              <a:buFont typeface="Abel"/>
              <a:buAutoNum type="arabicPeriod"/>
            </a:pPr>
            <a:r>
              <a:rPr b="0" i="0" lang="en" sz="1900" u="none" cap="none" strike="noStrike">
                <a:solidFill>
                  <a:schemeClr val="lt1"/>
                </a:solidFill>
                <a:latin typeface="Abel"/>
                <a:ea typeface="Abel"/>
                <a:cs typeface="Abel"/>
                <a:sym typeface="Abel"/>
              </a:rPr>
              <a:t>Forced Labor</a:t>
            </a:r>
            <a:endParaRPr b="0" i="0" sz="1900" u="none" cap="none" strike="noStrike">
              <a:solidFill>
                <a:schemeClr val="lt1"/>
              </a:solidFill>
              <a:latin typeface="Abel"/>
              <a:ea typeface="Abel"/>
              <a:cs typeface="Abel"/>
              <a:sym typeface="Abel"/>
            </a:endParaRPr>
          </a:p>
          <a:p>
            <a:pPr indent="-349250" lvl="0" marL="457200" marR="0" rtl="0" algn="l">
              <a:lnSpc>
                <a:spcPct val="100000"/>
              </a:lnSpc>
              <a:spcBef>
                <a:spcPts val="0"/>
              </a:spcBef>
              <a:spcAft>
                <a:spcPts val="0"/>
              </a:spcAft>
              <a:buClr>
                <a:schemeClr val="lt1"/>
              </a:buClr>
              <a:buSzPts val="1900"/>
              <a:buFont typeface="Abel"/>
              <a:buAutoNum type="arabicPeriod"/>
            </a:pPr>
            <a:r>
              <a:rPr b="0" i="0" lang="en" sz="1900" u="none" cap="none" strike="noStrike">
                <a:solidFill>
                  <a:schemeClr val="lt1"/>
                </a:solidFill>
                <a:latin typeface="Abel"/>
                <a:ea typeface="Abel"/>
                <a:cs typeface="Abel"/>
                <a:sym typeface="Abel"/>
              </a:rPr>
              <a:t>Sexual Exploitation</a:t>
            </a:r>
            <a:endParaRPr b="0" i="0" sz="1900" u="none" cap="none" strike="noStrike">
              <a:solidFill>
                <a:schemeClr val="lt1"/>
              </a:solidFill>
              <a:latin typeface="Abel"/>
              <a:ea typeface="Abel"/>
              <a:cs typeface="Abel"/>
              <a:sym typeface="Abe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0"/>
          <p:cNvSpPr txBox="1"/>
          <p:nvPr>
            <p:ph type="ctrTitle"/>
          </p:nvPr>
        </p:nvSpPr>
        <p:spPr>
          <a:xfrm>
            <a:off x="156075" y="552625"/>
            <a:ext cx="4230000" cy="946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1600"/>
              </a:spcAft>
              <a:buSzPts val="2600"/>
              <a:buNone/>
            </a:pPr>
            <a:r>
              <a:rPr lang="en">
                <a:latin typeface="Montserrat"/>
                <a:ea typeface="Montserrat"/>
                <a:cs typeface="Montserrat"/>
                <a:sym typeface="Montserrat"/>
              </a:rPr>
              <a:t>FORCED LABOR</a:t>
            </a:r>
            <a:endParaRPr>
              <a:solidFill>
                <a:schemeClr val="lt1"/>
              </a:solidFill>
              <a:latin typeface="Montserrat"/>
              <a:ea typeface="Montserrat"/>
              <a:cs typeface="Montserrat"/>
              <a:sym typeface="Montserrat"/>
            </a:endParaRPr>
          </a:p>
        </p:txBody>
      </p:sp>
      <p:sp>
        <p:nvSpPr>
          <p:cNvPr id="186" name="Google Shape;186;p30"/>
          <p:cNvSpPr txBox="1"/>
          <p:nvPr>
            <p:ph idx="1" type="subTitle"/>
          </p:nvPr>
        </p:nvSpPr>
        <p:spPr>
          <a:xfrm>
            <a:off x="432825" y="1498825"/>
            <a:ext cx="3676500" cy="82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700"/>
              <a:t>A form of modern-day slavery with inhumane conditions or little to no pay</a:t>
            </a:r>
            <a:endParaRPr sz="1700"/>
          </a:p>
          <a:p>
            <a:pPr indent="0" lvl="0" marL="0" rtl="0" algn="l">
              <a:lnSpc>
                <a:spcPct val="100000"/>
              </a:lnSpc>
              <a:spcBef>
                <a:spcPts val="1600"/>
              </a:spcBef>
              <a:spcAft>
                <a:spcPts val="0"/>
              </a:spcAft>
              <a:buSzPts val="1400"/>
              <a:buNone/>
            </a:pPr>
            <a:r>
              <a:rPr lang="en" sz="1100">
                <a:solidFill>
                  <a:schemeClr val="dk1"/>
                </a:solidFill>
              </a:rPr>
              <a:t>\</a:t>
            </a:r>
            <a:endParaRPr sz="1100">
              <a:solidFill>
                <a:schemeClr val="dk1"/>
              </a:solidFill>
            </a:endParaRPr>
          </a:p>
          <a:p>
            <a:pPr indent="0" lvl="0" marL="0" rtl="0" algn="l">
              <a:lnSpc>
                <a:spcPct val="100000"/>
              </a:lnSpc>
              <a:spcBef>
                <a:spcPts val="1600"/>
              </a:spcBef>
              <a:spcAft>
                <a:spcPts val="0"/>
              </a:spcAft>
              <a:buSzPts val="1400"/>
              <a:buNone/>
            </a:pPr>
            <a:r>
              <a:rPr lang="en" sz="1500"/>
              <a:t>Examples of forced labor include: </a:t>
            </a:r>
            <a:endParaRPr sz="1500"/>
          </a:p>
          <a:p>
            <a:pPr indent="-323850" lvl="0" marL="457200" rtl="0" algn="l">
              <a:lnSpc>
                <a:spcPct val="100000"/>
              </a:lnSpc>
              <a:spcBef>
                <a:spcPts val="1600"/>
              </a:spcBef>
              <a:spcAft>
                <a:spcPts val="0"/>
              </a:spcAft>
              <a:buSzPts val="1500"/>
              <a:buChar char="●"/>
            </a:pPr>
            <a:r>
              <a:rPr lang="en" sz="1500"/>
              <a:t>Domestic servants</a:t>
            </a:r>
            <a:endParaRPr sz="1500"/>
          </a:p>
          <a:p>
            <a:pPr indent="-323850" lvl="0" marL="457200" rtl="0" algn="l">
              <a:lnSpc>
                <a:spcPct val="100000"/>
              </a:lnSpc>
              <a:spcBef>
                <a:spcPts val="0"/>
              </a:spcBef>
              <a:spcAft>
                <a:spcPts val="0"/>
              </a:spcAft>
              <a:buSzPts val="1500"/>
              <a:buChar char="●"/>
            </a:pPr>
            <a:r>
              <a:rPr lang="en" sz="1500"/>
              <a:t>Agricultural/farm workers</a:t>
            </a:r>
            <a:endParaRPr sz="1500"/>
          </a:p>
          <a:p>
            <a:pPr indent="-323850" lvl="0" marL="457200" rtl="0" algn="l">
              <a:lnSpc>
                <a:spcPct val="100000"/>
              </a:lnSpc>
              <a:spcBef>
                <a:spcPts val="0"/>
              </a:spcBef>
              <a:spcAft>
                <a:spcPts val="0"/>
              </a:spcAft>
              <a:buSzPts val="1500"/>
              <a:buChar char="●"/>
            </a:pPr>
            <a:r>
              <a:rPr lang="en" sz="1500"/>
              <a:t>Manufacturing workers</a:t>
            </a:r>
            <a:endParaRPr sz="1500"/>
          </a:p>
          <a:p>
            <a:pPr indent="-323850" lvl="0" marL="457200" rtl="0" algn="l">
              <a:lnSpc>
                <a:spcPct val="100000"/>
              </a:lnSpc>
              <a:spcBef>
                <a:spcPts val="0"/>
              </a:spcBef>
              <a:spcAft>
                <a:spcPts val="0"/>
              </a:spcAft>
              <a:buSzPts val="1500"/>
              <a:buChar char="●"/>
            </a:pPr>
            <a:r>
              <a:rPr lang="en" sz="1500"/>
              <a:t>Illicit activities</a:t>
            </a:r>
            <a:endParaRPr sz="1500"/>
          </a:p>
          <a:p>
            <a:pPr indent="0" lvl="0" marL="0" rtl="0" algn="ctr">
              <a:lnSpc>
                <a:spcPct val="100000"/>
              </a:lnSpc>
              <a:spcBef>
                <a:spcPts val="1600"/>
              </a:spcBef>
              <a:spcAft>
                <a:spcPts val="0"/>
              </a:spcAft>
              <a:buSzPts val="1400"/>
              <a:buNone/>
            </a:pPr>
            <a:r>
              <a:t/>
            </a:r>
            <a:endParaRPr>
              <a:solidFill>
                <a:schemeClr val="lt1"/>
              </a:solidFill>
              <a:latin typeface="Abel"/>
              <a:ea typeface="Abel"/>
              <a:cs typeface="Abel"/>
              <a:sym typeface="Abel"/>
            </a:endParaRPr>
          </a:p>
        </p:txBody>
      </p:sp>
      <p:sp>
        <p:nvSpPr>
          <p:cNvPr id="187" name="Google Shape;187;p30"/>
          <p:cNvSpPr txBox="1"/>
          <p:nvPr>
            <p:ph type="ctrTitle"/>
          </p:nvPr>
        </p:nvSpPr>
        <p:spPr>
          <a:xfrm>
            <a:off x="4722050" y="552625"/>
            <a:ext cx="4230000" cy="946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1600"/>
              </a:spcAft>
              <a:buSzPts val="2600"/>
              <a:buNone/>
            </a:pPr>
            <a:r>
              <a:rPr lang="en">
                <a:solidFill>
                  <a:schemeClr val="dk1"/>
                </a:solidFill>
                <a:latin typeface="Montserrat"/>
                <a:ea typeface="Montserrat"/>
                <a:cs typeface="Montserrat"/>
                <a:sym typeface="Montserrat"/>
              </a:rPr>
              <a:t>SEXUAL EXPLOITATION</a:t>
            </a:r>
            <a:endParaRPr>
              <a:solidFill>
                <a:schemeClr val="dk1"/>
              </a:solidFill>
              <a:latin typeface="Montserrat"/>
              <a:ea typeface="Montserrat"/>
              <a:cs typeface="Montserrat"/>
              <a:sym typeface="Montserrat"/>
            </a:endParaRPr>
          </a:p>
        </p:txBody>
      </p:sp>
      <p:sp>
        <p:nvSpPr>
          <p:cNvPr id="188" name="Google Shape;188;p30"/>
          <p:cNvSpPr txBox="1"/>
          <p:nvPr>
            <p:ph idx="1" type="subTitle"/>
          </p:nvPr>
        </p:nvSpPr>
        <p:spPr>
          <a:xfrm>
            <a:off x="4998800" y="1498825"/>
            <a:ext cx="3676500" cy="82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sz="1700">
                <a:solidFill>
                  <a:schemeClr val="dk1"/>
                </a:solidFill>
              </a:rPr>
              <a:t>The crime of inducing another individual to sell sex </a:t>
            </a:r>
            <a:endParaRPr sz="1700">
              <a:solidFill>
                <a:schemeClr val="dk1"/>
              </a:solidFill>
            </a:endParaRPr>
          </a:p>
          <a:p>
            <a:pPr indent="0" lvl="0" marL="0" rtl="0" algn="ctr">
              <a:lnSpc>
                <a:spcPct val="100000"/>
              </a:lnSpc>
              <a:spcBef>
                <a:spcPts val="0"/>
              </a:spcBef>
              <a:spcAft>
                <a:spcPts val="0"/>
              </a:spcAft>
              <a:buSzPts val="1400"/>
              <a:buNone/>
            </a:pPr>
            <a:r>
              <a:t/>
            </a:r>
            <a:endParaRPr sz="1700">
              <a:solidFill>
                <a:schemeClr val="dk1"/>
              </a:solidFill>
            </a:endParaRPr>
          </a:p>
          <a:p>
            <a:pPr indent="0" lvl="0" marL="0" rtl="0" algn="ctr">
              <a:lnSpc>
                <a:spcPct val="100000"/>
              </a:lnSpc>
              <a:spcBef>
                <a:spcPts val="0"/>
              </a:spcBef>
              <a:spcAft>
                <a:spcPts val="0"/>
              </a:spcAft>
              <a:buSzPts val="1400"/>
              <a:buNone/>
            </a:pPr>
            <a:r>
              <a:t/>
            </a:r>
            <a:endParaRPr sz="1700">
              <a:solidFill>
                <a:schemeClr val="dk1"/>
              </a:solidFill>
            </a:endParaRPr>
          </a:p>
          <a:p>
            <a:pPr indent="0" lvl="0" marL="0" rtl="0" algn="l">
              <a:lnSpc>
                <a:spcPct val="100000"/>
              </a:lnSpc>
              <a:spcBef>
                <a:spcPts val="0"/>
              </a:spcBef>
              <a:spcAft>
                <a:spcPts val="0"/>
              </a:spcAft>
              <a:buSzPts val="1400"/>
              <a:buNone/>
            </a:pPr>
            <a:r>
              <a:rPr lang="en" sz="1500">
                <a:solidFill>
                  <a:schemeClr val="dk1"/>
                </a:solidFill>
              </a:rPr>
              <a:t>Examples of sexual exploitation include: </a:t>
            </a:r>
            <a:endParaRPr sz="1500">
              <a:solidFill>
                <a:schemeClr val="dk1"/>
              </a:solidFill>
            </a:endParaRPr>
          </a:p>
          <a:p>
            <a:pPr indent="-323850" lvl="0" marL="457200" rtl="0" algn="l">
              <a:lnSpc>
                <a:spcPct val="100000"/>
              </a:lnSpc>
              <a:spcBef>
                <a:spcPts val="1600"/>
              </a:spcBef>
              <a:spcAft>
                <a:spcPts val="0"/>
              </a:spcAft>
              <a:buClr>
                <a:schemeClr val="dk1"/>
              </a:buClr>
              <a:buSzPts val="1500"/>
              <a:buChar char="●"/>
            </a:pPr>
            <a:r>
              <a:rPr lang="en" sz="1500">
                <a:solidFill>
                  <a:schemeClr val="dk1"/>
                </a:solidFill>
              </a:rPr>
              <a:t>Prostitution</a:t>
            </a:r>
            <a:endParaRPr sz="1500">
              <a:solidFill>
                <a:schemeClr val="dk1"/>
              </a:solidFill>
            </a:endParaRPr>
          </a:p>
          <a:p>
            <a:pPr indent="-323850" lvl="0" marL="457200" rtl="0" algn="l">
              <a:lnSpc>
                <a:spcPct val="100000"/>
              </a:lnSpc>
              <a:spcBef>
                <a:spcPts val="0"/>
              </a:spcBef>
              <a:spcAft>
                <a:spcPts val="0"/>
              </a:spcAft>
              <a:buClr>
                <a:schemeClr val="dk1"/>
              </a:buClr>
              <a:buSzPts val="1500"/>
              <a:buChar char="●"/>
            </a:pPr>
            <a:r>
              <a:rPr lang="en" sz="1500">
                <a:solidFill>
                  <a:schemeClr val="dk1"/>
                </a:solidFill>
              </a:rPr>
              <a:t>Pornography</a:t>
            </a:r>
            <a:endParaRPr sz="1500">
              <a:solidFill>
                <a:schemeClr val="dk1"/>
              </a:solidFill>
            </a:endParaRPr>
          </a:p>
          <a:p>
            <a:pPr indent="-323850" lvl="0" marL="457200" rtl="0" algn="l">
              <a:lnSpc>
                <a:spcPct val="100000"/>
              </a:lnSpc>
              <a:spcBef>
                <a:spcPts val="0"/>
              </a:spcBef>
              <a:spcAft>
                <a:spcPts val="0"/>
              </a:spcAft>
              <a:buClr>
                <a:schemeClr val="dk1"/>
              </a:buClr>
              <a:buSzPts val="1500"/>
              <a:buChar char="●"/>
            </a:pPr>
            <a:r>
              <a:rPr lang="en" sz="1500">
                <a:solidFill>
                  <a:schemeClr val="dk1"/>
                </a:solidFill>
              </a:rPr>
              <a:t>Remote interactive services</a:t>
            </a:r>
            <a:endParaRPr sz="1500">
              <a:solidFill>
                <a:schemeClr val="dk1"/>
              </a:solidFill>
            </a:endParaRPr>
          </a:p>
          <a:p>
            <a:pPr indent="-342900" lvl="0" marL="457200" rtl="0" algn="l">
              <a:lnSpc>
                <a:spcPct val="100000"/>
              </a:lnSpc>
              <a:spcBef>
                <a:spcPts val="0"/>
              </a:spcBef>
              <a:spcAft>
                <a:spcPts val="0"/>
              </a:spcAft>
              <a:buClr>
                <a:schemeClr val="dk1"/>
              </a:buClr>
              <a:buSzPts val="1800"/>
              <a:buChar char="●"/>
            </a:pPr>
            <a:r>
              <a:rPr lang="en" sz="1500">
                <a:solidFill>
                  <a:schemeClr val="dk1"/>
                </a:solidFill>
              </a:rPr>
              <a:t>Minors (under 18) are considered victims regardless of use of force, fraud, or coercion</a:t>
            </a:r>
            <a:endParaRPr sz="1800">
              <a:solidFill>
                <a:schemeClr val="dk1"/>
              </a:solidFill>
            </a:endParaRPr>
          </a:p>
          <a:p>
            <a:pPr indent="0" lvl="0" marL="0" rtl="0" algn="ctr">
              <a:lnSpc>
                <a:spcPct val="100000"/>
              </a:lnSpc>
              <a:spcBef>
                <a:spcPts val="0"/>
              </a:spcBef>
              <a:spcAft>
                <a:spcPts val="0"/>
              </a:spcAft>
              <a:buSzPts val="1400"/>
              <a:buNone/>
            </a:pPr>
            <a:r>
              <a:t/>
            </a:r>
            <a:endParaRPr>
              <a:solidFill>
                <a:schemeClr val="dk1"/>
              </a:solidFill>
            </a:endParaRPr>
          </a:p>
          <a:p>
            <a:pPr indent="0" lvl="0" marL="0" rtl="0" algn="ctr">
              <a:lnSpc>
                <a:spcPct val="100000"/>
              </a:lnSpc>
              <a:spcBef>
                <a:spcPts val="1600"/>
              </a:spcBef>
              <a:spcAft>
                <a:spcPts val="0"/>
              </a:spcAft>
              <a:buSzPts val="1400"/>
              <a:buNone/>
            </a:pPr>
            <a:r>
              <a:t/>
            </a:r>
            <a:endParaRPr sz="1700">
              <a:solidFill>
                <a:schemeClr val="dk1"/>
              </a:solidFill>
            </a:endParaRPr>
          </a:p>
          <a:p>
            <a:pPr indent="0" lvl="0" marL="0" rtl="0" algn="ctr">
              <a:lnSpc>
                <a:spcPct val="100000"/>
              </a:lnSpc>
              <a:spcBef>
                <a:spcPts val="1600"/>
              </a:spcBef>
              <a:spcAft>
                <a:spcPts val="0"/>
              </a:spcAft>
              <a:buSzPts val="1400"/>
              <a:buNone/>
            </a:pPr>
            <a:r>
              <a:t/>
            </a:r>
            <a:endParaRPr sz="1700">
              <a:solidFill>
                <a:schemeClr val="dk1"/>
              </a:solidFill>
            </a:endParaRPr>
          </a:p>
          <a:p>
            <a:pPr indent="0" lvl="0" marL="0" rtl="0" algn="l">
              <a:lnSpc>
                <a:spcPct val="100000"/>
              </a:lnSpc>
              <a:spcBef>
                <a:spcPts val="1600"/>
              </a:spcBef>
              <a:spcAft>
                <a:spcPts val="0"/>
              </a:spcAft>
              <a:buSzPts val="1400"/>
              <a:buNone/>
            </a:pPr>
            <a:r>
              <a:t/>
            </a:r>
            <a:endParaRPr sz="1700"/>
          </a:p>
          <a:p>
            <a:pPr indent="0" lvl="0" marL="0" rtl="0" algn="l">
              <a:lnSpc>
                <a:spcPct val="100000"/>
              </a:lnSpc>
              <a:spcBef>
                <a:spcPts val="1600"/>
              </a:spcBef>
              <a:spcAft>
                <a:spcPts val="0"/>
              </a:spcAft>
              <a:buSzPts val="1400"/>
              <a:buNone/>
            </a:pPr>
            <a:r>
              <a:rPr lang="en" sz="1500"/>
              <a:t>Examples of forced labor include: </a:t>
            </a:r>
            <a:endParaRPr sz="1500"/>
          </a:p>
          <a:p>
            <a:pPr indent="-323850" lvl="0" marL="457200" rtl="0" algn="l">
              <a:lnSpc>
                <a:spcPct val="100000"/>
              </a:lnSpc>
              <a:spcBef>
                <a:spcPts val="1600"/>
              </a:spcBef>
              <a:spcAft>
                <a:spcPts val="0"/>
              </a:spcAft>
              <a:buSzPts val="1500"/>
              <a:buChar char="●"/>
            </a:pPr>
            <a:r>
              <a:rPr lang="en" sz="1500"/>
              <a:t>Domestic servants</a:t>
            </a:r>
            <a:endParaRPr sz="1500"/>
          </a:p>
          <a:p>
            <a:pPr indent="-323850" lvl="0" marL="457200" rtl="0" algn="l">
              <a:lnSpc>
                <a:spcPct val="100000"/>
              </a:lnSpc>
              <a:spcBef>
                <a:spcPts val="0"/>
              </a:spcBef>
              <a:spcAft>
                <a:spcPts val="0"/>
              </a:spcAft>
              <a:buSzPts val="1500"/>
              <a:buChar char="●"/>
            </a:pPr>
            <a:r>
              <a:rPr lang="en" sz="1500"/>
              <a:t>Agricultural/farm workers</a:t>
            </a:r>
            <a:endParaRPr sz="1500"/>
          </a:p>
          <a:p>
            <a:pPr indent="-323850" lvl="0" marL="457200" rtl="0" algn="l">
              <a:lnSpc>
                <a:spcPct val="100000"/>
              </a:lnSpc>
              <a:spcBef>
                <a:spcPts val="0"/>
              </a:spcBef>
              <a:spcAft>
                <a:spcPts val="0"/>
              </a:spcAft>
              <a:buSzPts val="1500"/>
              <a:buChar char="●"/>
            </a:pPr>
            <a:r>
              <a:rPr lang="en" sz="1500"/>
              <a:t>Manufacturing workers</a:t>
            </a:r>
            <a:endParaRPr sz="1200"/>
          </a:p>
          <a:p>
            <a:pPr indent="0" lvl="0" marL="0" rtl="0" algn="ctr">
              <a:lnSpc>
                <a:spcPct val="100000"/>
              </a:lnSpc>
              <a:spcBef>
                <a:spcPts val="1600"/>
              </a:spcBef>
              <a:spcAft>
                <a:spcPts val="0"/>
              </a:spcAft>
              <a:buSzPts val="1400"/>
              <a:buNone/>
            </a:pPr>
            <a:r>
              <a:t/>
            </a:r>
            <a:endParaRPr>
              <a:solidFill>
                <a:schemeClr val="lt1"/>
              </a:solidFill>
              <a:latin typeface="Abel"/>
              <a:ea typeface="Abel"/>
              <a:cs typeface="Abel"/>
              <a:sym typeface="Abe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31"/>
          <p:cNvPicPr preferRelativeResize="0"/>
          <p:nvPr/>
        </p:nvPicPr>
        <p:blipFill rotWithShape="1">
          <a:blip r:embed="rId3">
            <a:alphaModFix/>
          </a:blip>
          <a:srcRect b="0" l="21109" r="21103" t="0"/>
          <a:stretch/>
        </p:blipFill>
        <p:spPr>
          <a:xfrm>
            <a:off x="4699425" y="0"/>
            <a:ext cx="4444575" cy="5143501"/>
          </a:xfrm>
          <a:prstGeom prst="rect">
            <a:avLst/>
          </a:prstGeom>
          <a:noFill/>
          <a:ln>
            <a:noFill/>
          </a:ln>
        </p:spPr>
      </p:pic>
      <p:sp>
        <p:nvSpPr>
          <p:cNvPr id="194" name="Google Shape;194;p31"/>
          <p:cNvSpPr txBox="1"/>
          <p:nvPr/>
        </p:nvSpPr>
        <p:spPr>
          <a:xfrm>
            <a:off x="37475" y="189367"/>
            <a:ext cx="4662000" cy="45294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b="1" i="0" lang="en" sz="1800" u="none" cap="none" strike="noStrike">
                <a:solidFill>
                  <a:srgbClr val="000000"/>
                </a:solidFill>
                <a:latin typeface="Abel"/>
                <a:ea typeface="Abel"/>
                <a:cs typeface="Abel"/>
                <a:sym typeface="Abel"/>
              </a:rPr>
              <a:t>Signs someone is a victim of human trafficking:</a:t>
            </a:r>
            <a:endParaRPr>
              <a:latin typeface="Abel"/>
              <a:ea typeface="Abel"/>
              <a:cs typeface="Abel"/>
              <a:sym typeface="Abel"/>
            </a:endParaRPr>
          </a:p>
          <a:p>
            <a:pPr indent="0" lvl="0" marL="0" marR="0" rtl="0" algn="l">
              <a:lnSpc>
                <a:spcPct val="107000"/>
              </a:lnSpc>
              <a:spcBef>
                <a:spcPts val="800"/>
              </a:spcBef>
              <a:spcAft>
                <a:spcPts val="0"/>
              </a:spcAft>
              <a:buNone/>
            </a:pPr>
            <a:r>
              <a:t/>
            </a:r>
            <a:endParaRPr i="0" sz="1600" u="none" cap="none" strike="noStrike">
              <a:solidFill>
                <a:srgbClr val="000000"/>
              </a:solidFill>
              <a:latin typeface="Abel"/>
              <a:ea typeface="Abel"/>
              <a:cs typeface="Abel"/>
              <a:sym typeface="Abel"/>
            </a:endParaRPr>
          </a:p>
          <a:p>
            <a:pPr indent="-342900" lvl="0" marL="342900" marR="0" rtl="0" algn="l">
              <a:lnSpc>
                <a:spcPct val="107000"/>
              </a:lnSpc>
              <a:spcBef>
                <a:spcPts val="800"/>
              </a:spcBef>
              <a:spcAft>
                <a:spcPts val="0"/>
              </a:spcAft>
              <a:buClr>
                <a:srgbClr val="000000"/>
              </a:buClr>
              <a:buSzPts val="1600"/>
              <a:buFont typeface="Abel"/>
              <a:buChar char="-"/>
            </a:pPr>
            <a:r>
              <a:rPr i="0" lang="en" sz="1600" u="none" cap="none" strike="noStrike">
                <a:solidFill>
                  <a:srgbClr val="000000"/>
                </a:solidFill>
                <a:latin typeface="Abel"/>
                <a:ea typeface="Abel"/>
                <a:cs typeface="Abel"/>
                <a:sym typeface="Abel"/>
              </a:rPr>
              <a:t>The person is being controlled or manipulated by another person(s).</a:t>
            </a:r>
            <a:endParaRPr>
              <a:latin typeface="Abel"/>
              <a:ea typeface="Abel"/>
              <a:cs typeface="Abel"/>
              <a:sym typeface="Abel"/>
            </a:endParaRPr>
          </a:p>
          <a:p>
            <a:pPr indent="-241300" lvl="0" marL="342900" marR="0" rtl="0" algn="l">
              <a:lnSpc>
                <a:spcPct val="107000"/>
              </a:lnSpc>
              <a:spcBef>
                <a:spcPts val="0"/>
              </a:spcBef>
              <a:spcAft>
                <a:spcPts val="0"/>
              </a:spcAft>
              <a:buClr>
                <a:srgbClr val="000000"/>
              </a:buClr>
              <a:buSzPts val="1600"/>
              <a:buFont typeface="Calibri"/>
              <a:buNone/>
            </a:pPr>
            <a:r>
              <a:t/>
            </a:r>
            <a:endParaRPr i="0" sz="1600" u="none" cap="none" strike="noStrike">
              <a:solidFill>
                <a:srgbClr val="000000"/>
              </a:solidFill>
              <a:latin typeface="Abel"/>
              <a:ea typeface="Abel"/>
              <a:cs typeface="Abel"/>
              <a:sym typeface="Abel"/>
            </a:endParaRPr>
          </a:p>
          <a:p>
            <a:pPr indent="-342900" lvl="0" marL="342900" marR="0" rtl="0" algn="l">
              <a:lnSpc>
                <a:spcPct val="107000"/>
              </a:lnSpc>
              <a:spcBef>
                <a:spcPts val="0"/>
              </a:spcBef>
              <a:spcAft>
                <a:spcPts val="0"/>
              </a:spcAft>
              <a:buClr>
                <a:srgbClr val="000000"/>
              </a:buClr>
              <a:buSzPts val="1600"/>
              <a:buFont typeface="Abel"/>
              <a:buChar char="-"/>
            </a:pPr>
            <a:r>
              <a:rPr i="0" lang="en" sz="1600" u="none" cap="none" strike="noStrike">
                <a:solidFill>
                  <a:srgbClr val="000000"/>
                </a:solidFill>
                <a:latin typeface="Abel"/>
                <a:ea typeface="Abel"/>
                <a:cs typeface="Abel"/>
                <a:sym typeface="Abel"/>
              </a:rPr>
              <a:t>The person is lacking freedom come and go on their own free will. </a:t>
            </a:r>
            <a:endParaRPr>
              <a:latin typeface="Abel"/>
              <a:ea typeface="Abel"/>
              <a:cs typeface="Abel"/>
              <a:sym typeface="Abel"/>
            </a:endParaRPr>
          </a:p>
          <a:p>
            <a:pPr indent="-241300" lvl="0" marL="342900" marR="0" rtl="0" algn="l">
              <a:lnSpc>
                <a:spcPct val="107000"/>
              </a:lnSpc>
              <a:spcBef>
                <a:spcPts val="0"/>
              </a:spcBef>
              <a:spcAft>
                <a:spcPts val="0"/>
              </a:spcAft>
              <a:buClr>
                <a:srgbClr val="000000"/>
              </a:buClr>
              <a:buSzPts val="1600"/>
              <a:buFont typeface="Calibri"/>
              <a:buNone/>
            </a:pPr>
            <a:r>
              <a:t/>
            </a:r>
            <a:endParaRPr i="0" sz="1600" u="none" cap="none" strike="noStrike">
              <a:solidFill>
                <a:srgbClr val="000000"/>
              </a:solidFill>
              <a:latin typeface="Abel"/>
              <a:ea typeface="Abel"/>
              <a:cs typeface="Abel"/>
              <a:sym typeface="Abel"/>
            </a:endParaRPr>
          </a:p>
          <a:p>
            <a:pPr indent="-342900" lvl="0" marL="342900" marR="0" rtl="0" algn="l">
              <a:lnSpc>
                <a:spcPct val="107000"/>
              </a:lnSpc>
              <a:spcBef>
                <a:spcPts val="0"/>
              </a:spcBef>
              <a:spcAft>
                <a:spcPts val="0"/>
              </a:spcAft>
              <a:buClr>
                <a:srgbClr val="000000"/>
              </a:buClr>
              <a:buSzPts val="1600"/>
              <a:buFont typeface="Abel"/>
              <a:buChar char="-"/>
            </a:pPr>
            <a:r>
              <a:rPr i="0" lang="en" sz="1600" u="none" cap="none" strike="noStrike">
                <a:solidFill>
                  <a:srgbClr val="000000"/>
                </a:solidFill>
                <a:latin typeface="Abel"/>
                <a:ea typeface="Abel"/>
                <a:cs typeface="Abel"/>
                <a:sym typeface="Abel"/>
              </a:rPr>
              <a:t>The person is not allowed to make their own choices.</a:t>
            </a:r>
            <a:endParaRPr>
              <a:latin typeface="Abel"/>
              <a:ea typeface="Abel"/>
              <a:cs typeface="Abel"/>
              <a:sym typeface="Abel"/>
            </a:endParaRPr>
          </a:p>
          <a:p>
            <a:pPr indent="-241300" lvl="0" marL="342900" marR="0" rtl="0" algn="l">
              <a:lnSpc>
                <a:spcPct val="107000"/>
              </a:lnSpc>
              <a:spcBef>
                <a:spcPts val="0"/>
              </a:spcBef>
              <a:spcAft>
                <a:spcPts val="0"/>
              </a:spcAft>
              <a:buClr>
                <a:srgbClr val="000000"/>
              </a:buClr>
              <a:buSzPts val="1600"/>
              <a:buFont typeface="Calibri"/>
              <a:buNone/>
            </a:pPr>
            <a:r>
              <a:t/>
            </a:r>
            <a:endParaRPr i="0" sz="1600" u="none" cap="none" strike="noStrike">
              <a:solidFill>
                <a:srgbClr val="000000"/>
              </a:solidFill>
              <a:latin typeface="Abel"/>
              <a:ea typeface="Abel"/>
              <a:cs typeface="Abel"/>
              <a:sym typeface="Abel"/>
            </a:endParaRPr>
          </a:p>
          <a:p>
            <a:pPr indent="-342900" lvl="0" marL="342900" marR="0" rtl="0" algn="l">
              <a:lnSpc>
                <a:spcPct val="107000"/>
              </a:lnSpc>
              <a:spcBef>
                <a:spcPts val="0"/>
              </a:spcBef>
              <a:spcAft>
                <a:spcPts val="0"/>
              </a:spcAft>
              <a:buClr>
                <a:srgbClr val="000000"/>
              </a:buClr>
              <a:buSzPts val="1600"/>
              <a:buFont typeface="Abel"/>
              <a:buChar char="-"/>
            </a:pPr>
            <a:r>
              <a:rPr i="0" lang="en" sz="1600" u="none" cap="none" strike="noStrike">
                <a:solidFill>
                  <a:srgbClr val="000000"/>
                </a:solidFill>
                <a:latin typeface="Abel"/>
                <a:ea typeface="Abel"/>
                <a:cs typeface="Abel"/>
                <a:sym typeface="Abel"/>
              </a:rPr>
              <a:t>The person is not in control of their own personal possessions such as their earned money, or legal documents (ID, passports, documentation of citizenship).</a:t>
            </a:r>
            <a:endParaRPr>
              <a:latin typeface="Abel"/>
              <a:ea typeface="Abel"/>
              <a:cs typeface="Abel"/>
              <a:sym typeface="Abel"/>
            </a:endParaRPr>
          </a:p>
          <a:p>
            <a:pPr indent="0" lvl="0" marL="0" marR="0" rtl="0" algn="l">
              <a:lnSpc>
                <a:spcPct val="107000"/>
              </a:lnSpc>
              <a:spcBef>
                <a:spcPts val="0"/>
              </a:spcBef>
              <a:spcAft>
                <a:spcPts val="0"/>
              </a:spcAft>
              <a:buNone/>
            </a:pPr>
            <a:r>
              <a:t/>
            </a:r>
            <a:endParaRPr i="0" sz="1600" u="none" cap="none" strike="noStrike">
              <a:solidFill>
                <a:srgbClr val="000000"/>
              </a:solidFill>
              <a:latin typeface="Abel"/>
              <a:ea typeface="Abel"/>
              <a:cs typeface="Abel"/>
              <a:sym typeface="Abel"/>
            </a:endParaRPr>
          </a:p>
          <a:p>
            <a:pPr indent="-342900" lvl="0" marL="342900" marR="0" rtl="0" algn="l">
              <a:lnSpc>
                <a:spcPct val="107000"/>
              </a:lnSpc>
              <a:spcBef>
                <a:spcPts val="0"/>
              </a:spcBef>
              <a:spcAft>
                <a:spcPts val="0"/>
              </a:spcAft>
              <a:buClr>
                <a:srgbClr val="000000"/>
              </a:buClr>
              <a:buSzPts val="1600"/>
              <a:buFont typeface="Abel"/>
              <a:buChar char="-"/>
            </a:pPr>
            <a:r>
              <a:rPr i="0" lang="en" sz="1600" u="none" cap="none" strike="noStrike">
                <a:solidFill>
                  <a:srgbClr val="000000"/>
                </a:solidFill>
                <a:latin typeface="Abel"/>
                <a:ea typeface="Abel"/>
                <a:cs typeface="Abel"/>
                <a:sym typeface="Abel"/>
              </a:rPr>
              <a:t>Denied access to basic needs or medical care</a:t>
            </a:r>
            <a:endParaRPr>
              <a:latin typeface="Abel"/>
              <a:ea typeface="Abel"/>
              <a:cs typeface="Abel"/>
              <a:sym typeface="Abe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32"/>
          <p:cNvPicPr preferRelativeResize="0"/>
          <p:nvPr/>
        </p:nvPicPr>
        <p:blipFill rotWithShape="1">
          <a:blip r:embed="rId3">
            <a:alphaModFix/>
          </a:blip>
          <a:srcRect b="0" l="17239" r="17238" t="0"/>
          <a:stretch/>
        </p:blipFill>
        <p:spPr>
          <a:xfrm>
            <a:off x="800100" y="1508275"/>
            <a:ext cx="3387425" cy="2928600"/>
          </a:xfrm>
          <a:prstGeom prst="rect">
            <a:avLst/>
          </a:prstGeom>
          <a:noFill/>
          <a:ln>
            <a:noFill/>
          </a:ln>
        </p:spPr>
      </p:pic>
      <p:sp>
        <p:nvSpPr>
          <p:cNvPr id="200" name="Google Shape;200;p32"/>
          <p:cNvSpPr txBox="1"/>
          <p:nvPr>
            <p:ph type="title"/>
          </p:nvPr>
        </p:nvSpPr>
        <p:spPr>
          <a:xfrm>
            <a:off x="713225" y="658975"/>
            <a:ext cx="5768100" cy="639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300"/>
              <a:buNone/>
            </a:pPr>
            <a:r>
              <a:rPr b="1" lang="en"/>
              <a:t>Our Purpose</a:t>
            </a:r>
            <a:endParaRPr b="1"/>
          </a:p>
        </p:txBody>
      </p:sp>
      <p:sp>
        <p:nvSpPr>
          <p:cNvPr id="201" name="Google Shape;201;p32"/>
          <p:cNvSpPr txBox="1"/>
          <p:nvPr>
            <p:ph idx="1" type="body"/>
          </p:nvPr>
        </p:nvSpPr>
        <p:spPr>
          <a:xfrm>
            <a:off x="4548400" y="1695625"/>
            <a:ext cx="3538200" cy="254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500"/>
              <a:t>The purpose of our final project was to search for trends in human trafficking in order to predict possible outcomes based on the victim’s gender, age, relationships, and citizenship and how these relate to the activity the victims are forced into.</a:t>
            </a:r>
            <a:endParaRPr sz="1500"/>
          </a:p>
          <a:p>
            <a:pPr indent="0" lvl="0" marL="0" rtl="0" algn="l">
              <a:lnSpc>
                <a:spcPct val="100000"/>
              </a:lnSpc>
              <a:spcBef>
                <a:spcPts val="0"/>
              </a:spcBef>
              <a:spcAft>
                <a:spcPts val="0"/>
              </a:spcAft>
              <a:buClr>
                <a:schemeClr val="dk1"/>
              </a:buClr>
              <a:buSzPts val="1100"/>
              <a:buFont typeface="Arial"/>
              <a:buNone/>
            </a:pPr>
            <a:r>
              <a:t/>
            </a:r>
            <a:endParaRPr sz="1500">
              <a:solidFill>
                <a:schemeClr val="lt1"/>
              </a:solidFill>
            </a:endParaRPr>
          </a:p>
          <a:p>
            <a:pPr indent="0" lvl="0" marL="0" rtl="0" algn="l">
              <a:lnSpc>
                <a:spcPct val="100000"/>
              </a:lnSpc>
              <a:spcBef>
                <a:spcPts val="0"/>
              </a:spcBef>
              <a:spcAft>
                <a:spcPts val="0"/>
              </a:spcAft>
              <a:buSzPts val="1400"/>
              <a:buNone/>
            </a:pPr>
            <a:r>
              <a:rPr lang="en" sz="1500"/>
              <a:t>Our team also took a look at the status of the victim’s country of origin and how that might affect the number of victims.</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cxnSp>
        <p:nvCxnSpPr>
          <p:cNvPr id="206" name="Google Shape;206;p33"/>
          <p:cNvCxnSpPr>
            <a:stCxn id="207" idx="3"/>
            <a:endCxn id="208" idx="1"/>
          </p:cNvCxnSpPr>
          <p:nvPr/>
        </p:nvCxnSpPr>
        <p:spPr>
          <a:xfrm flipH="1" rot="10800000">
            <a:off x="3897771" y="2972466"/>
            <a:ext cx="1322100" cy="10500"/>
          </a:xfrm>
          <a:prstGeom prst="straightConnector1">
            <a:avLst/>
          </a:prstGeom>
          <a:noFill/>
          <a:ln cap="flat" cmpd="sng" w="19050">
            <a:solidFill>
              <a:schemeClr val="dk2"/>
            </a:solidFill>
            <a:prstDash val="solid"/>
            <a:round/>
            <a:headEnd len="sm" w="sm" type="none"/>
            <a:tailEnd len="sm" w="sm" type="none"/>
          </a:ln>
        </p:spPr>
      </p:cxnSp>
      <p:sp>
        <p:nvSpPr>
          <p:cNvPr id="209" name="Google Shape;209;p33"/>
          <p:cNvSpPr/>
          <p:nvPr/>
        </p:nvSpPr>
        <p:spPr>
          <a:xfrm>
            <a:off x="3318844" y="2660075"/>
            <a:ext cx="613200" cy="6132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33"/>
          <p:cNvSpPr/>
          <p:nvPr/>
        </p:nvSpPr>
        <p:spPr>
          <a:xfrm>
            <a:off x="1411456" y="2660075"/>
            <a:ext cx="613200" cy="613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33"/>
          <p:cNvSpPr/>
          <p:nvPr/>
        </p:nvSpPr>
        <p:spPr>
          <a:xfrm>
            <a:off x="5188481" y="2660075"/>
            <a:ext cx="613200" cy="6132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3"/>
          <p:cNvSpPr/>
          <p:nvPr/>
        </p:nvSpPr>
        <p:spPr>
          <a:xfrm>
            <a:off x="7057881" y="2660075"/>
            <a:ext cx="613200" cy="613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33"/>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300"/>
              <a:buNone/>
            </a:pPr>
            <a:r>
              <a:rPr lang="en">
                <a:solidFill>
                  <a:schemeClr val="dk1"/>
                </a:solidFill>
              </a:rPr>
              <a:t>TIMELINE</a:t>
            </a:r>
            <a:endParaRPr>
              <a:solidFill>
                <a:schemeClr val="dk1"/>
              </a:solidFill>
            </a:endParaRPr>
          </a:p>
        </p:txBody>
      </p:sp>
      <p:cxnSp>
        <p:nvCxnSpPr>
          <p:cNvPr id="214" name="Google Shape;214;p33"/>
          <p:cNvCxnSpPr>
            <a:endCxn id="209" idx="1"/>
          </p:cNvCxnSpPr>
          <p:nvPr/>
        </p:nvCxnSpPr>
        <p:spPr>
          <a:xfrm flipH="1" rot="10800000">
            <a:off x="2011444" y="2966675"/>
            <a:ext cx="1307400" cy="900"/>
          </a:xfrm>
          <a:prstGeom prst="straightConnector1">
            <a:avLst/>
          </a:prstGeom>
          <a:noFill/>
          <a:ln cap="flat" cmpd="sng" w="19050">
            <a:solidFill>
              <a:srgbClr val="434343"/>
            </a:solidFill>
            <a:prstDash val="solid"/>
            <a:round/>
            <a:headEnd len="sm" w="sm" type="none"/>
            <a:tailEnd len="sm" w="sm" type="none"/>
          </a:ln>
        </p:spPr>
      </p:cxnSp>
      <p:sp>
        <p:nvSpPr>
          <p:cNvPr id="215" name="Google Shape;215;p33"/>
          <p:cNvSpPr txBox="1"/>
          <p:nvPr>
            <p:ph idx="4294967295" type="body"/>
          </p:nvPr>
        </p:nvSpPr>
        <p:spPr>
          <a:xfrm>
            <a:off x="649025" y="1546450"/>
            <a:ext cx="2147100" cy="1106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sz="1400">
                <a:solidFill>
                  <a:schemeClr val="dk1"/>
                </a:solidFill>
              </a:rPr>
              <a:t>Decide final project and create simple model based on our question</a:t>
            </a:r>
            <a:endParaRPr sz="1400">
              <a:solidFill>
                <a:schemeClr val="dk1"/>
              </a:solidFill>
            </a:endParaRPr>
          </a:p>
        </p:txBody>
      </p:sp>
      <p:sp>
        <p:nvSpPr>
          <p:cNvPr id="216" name="Google Shape;216;p33"/>
          <p:cNvSpPr txBox="1"/>
          <p:nvPr/>
        </p:nvSpPr>
        <p:spPr>
          <a:xfrm>
            <a:off x="4777906" y="1311250"/>
            <a:ext cx="1415400" cy="34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dk1"/>
                </a:solidFill>
                <a:latin typeface="Montserrat"/>
                <a:ea typeface="Montserrat"/>
                <a:cs typeface="Montserrat"/>
                <a:sym typeface="Montserrat"/>
              </a:rPr>
              <a:t>Plug It In</a:t>
            </a:r>
            <a:endParaRPr b="0" i="0" sz="1700" u="none" cap="none" strike="noStrike">
              <a:solidFill>
                <a:schemeClr val="dk1"/>
              </a:solidFill>
              <a:latin typeface="Montserrat"/>
              <a:ea typeface="Montserrat"/>
              <a:cs typeface="Montserrat"/>
              <a:sym typeface="Montserrat"/>
            </a:endParaRPr>
          </a:p>
        </p:txBody>
      </p:sp>
      <p:sp>
        <p:nvSpPr>
          <p:cNvPr id="217" name="Google Shape;217;p33"/>
          <p:cNvSpPr txBox="1"/>
          <p:nvPr/>
        </p:nvSpPr>
        <p:spPr>
          <a:xfrm>
            <a:off x="2681750" y="3697450"/>
            <a:ext cx="1946700" cy="34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dk1"/>
                </a:solidFill>
                <a:latin typeface="Montserrat"/>
                <a:ea typeface="Montserrat"/>
                <a:cs typeface="Montserrat"/>
                <a:sym typeface="Montserrat"/>
              </a:rPr>
              <a:t>Build the Pieces</a:t>
            </a:r>
            <a:endParaRPr b="0" i="0" sz="1700" u="none" cap="none" strike="noStrike">
              <a:solidFill>
                <a:schemeClr val="dk1"/>
              </a:solidFill>
              <a:latin typeface="Montserrat"/>
              <a:ea typeface="Montserrat"/>
              <a:cs typeface="Montserrat"/>
              <a:sym typeface="Montserrat"/>
            </a:endParaRPr>
          </a:p>
        </p:txBody>
      </p:sp>
      <p:sp>
        <p:nvSpPr>
          <p:cNvPr id="218" name="Google Shape;218;p33"/>
          <p:cNvSpPr txBox="1"/>
          <p:nvPr/>
        </p:nvSpPr>
        <p:spPr>
          <a:xfrm>
            <a:off x="4415325" y="1546450"/>
            <a:ext cx="2147100" cy="79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bel"/>
                <a:ea typeface="Abel"/>
                <a:cs typeface="Abel"/>
                <a:sym typeface="Abel"/>
              </a:rPr>
              <a:t>Connect database to model and create dashboard and presentation</a:t>
            </a:r>
            <a:endParaRPr b="0" i="0" sz="1400" u="none" cap="none" strike="noStrike">
              <a:solidFill>
                <a:schemeClr val="dk1"/>
              </a:solidFill>
              <a:latin typeface="Abel"/>
              <a:ea typeface="Abel"/>
              <a:cs typeface="Abel"/>
              <a:sym typeface="Abel"/>
            </a:endParaRPr>
          </a:p>
          <a:p>
            <a:pPr indent="0" lvl="0" marL="0" marR="0" rtl="0" algn="ctr">
              <a:lnSpc>
                <a:spcPct val="100000"/>
              </a:lnSpc>
              <a:spcBef>
                <a:spcPts val="0"/>
              </a:spcBef>
              <a:spcAft>
                <a:spcPts val="1600"/>
              </a:spcAft>
              <a:buClr>
                <a:srgbClr val="000000"/>
              </a:buClr>
              <a:buSzPts val="1400"/>
              <a:buFont typeface="Arial"/>
              <a:buNone/>
            </a:pPr>
            <a:r>
              <a:t/>
            </a:r>
            <a:endParaRPr b="0" i="0" sz="1400" u="none" cap="none" strike="noStrike">
              <a:solidFill>
                <a:schemeClr val="dk1"/>
              </a:solidFill>
              <a:latin typeface="Abel"/>
              <a:ea typeface="Abel"/>
              <a:cs typeface="Abel"/>
              <a:sym typeface="Abel"/>
            </a:endParaRPr>
          </a:p>
        </p:txBody>
      </p:sp>
      <p:sp>
        <p:nvSpPr>
          <p:cNvPr id="219" name="Google Shape;219;p33"/>
          <p:cNvSpPr txBox="1"/>
          <p:nvPr/>
        </p:nvSpPr>
        <p:spPr>
          <a:xfrm>
            <a:off x="2536400" y="3905125"/>
            <a:ext cx="2237400" cy="858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400"/>
              <a:buFont typeface="Arial"/>
              <a:buNone/>
            </a:pPr>
            <a:r>
              <a:rPr b="0" i="0" lang="en" sz="1400" u="none" cap="none" strike="noStrike">
                <a:solidFill>
                  <a:schemeClr val="dk1"/>
                </a:solidFill>
                <a:latin typeface="Abel"/>
                <a:ea typeface="Abel"/>
                <a:cs typeface="Abel"/>
                <a:sym typeface="Abel"/>
              </a:rPr>
              <a:t>Train model and build out database</a:t>
            </a:r>
            <a:endParaRPr b="0" i="0" sz="1400" u="none" cap="none" strike="noStrike">
              <a:solidFill>
                <a:schemeClr val="dk1"/>
              </a:solidFill>
              <a:latin typeface="Abel"/>
              <a:ea typeface="Abel"/>
              <a:cs typeface="Abel"/>
              <a:sym typeface="Abel"/>
            </a:endParaRPr>
          </a:p>
        </p:txBody>
      </p:sp>
      <p:sp>
        <p:nvSpPr>
          <p:cNvPr id="220" name="Google Shape;220;p33"/>
          <p:cNvSpPr txBox="1"/>
          <p:nvPr>
            <p:ph idx="4294967295" type="title"/>
          </p:nvPr>
        </p:nvSpPr>
        <p:spPr>
          <a:xfrm>
            <a:off x="1446409" y="2766216"/>
            <a:ext cx="552900" cy="43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700"/>
              <a:buNone/>
            </a:pPr>
            <a:r>
              <a:rPr lang="en" sz="1900">
                <a:solidFill>
                  <a:schemeClr val="lt1"/>
                </a:solidFill>
                <a:latin typeface="Montserrat"/>
                <a:ea typeface="Montserrat"/>
                <a:cs typeface="Montserrat"/>
                <a:sym typeface="Montserrat"/>
              </a:rPr>
              <a:t>01</a:t>
            </a:r>
            <a:endParaRPr sz="1900">
              <a:solidFill>
                <a:schemeClr val="lt1"/>
              </a:solidFill>
              <a:latin typeface="Montserrat"/>
              <a:ea typeface="Montserrat"/>
              <a:cs typeface="Montserrat"/>
              <a:sym typeface="Montserrat"/>
            </a:endParaRPr>
          </a:p>
        </p:txBody>
      </p:sp>
      <p:sp>
        <p:nvSpPr>
          <p:cNvPr id="207" name="Google Shape;207;p33"/>
          <p:cNvSpPr txBox="1"/>
          <p:nvPr>
            <p:ph idx="4294967295" type="title"/>
          </p:nvPr>
        </p:nvSpPr>
        <p:spPr>
          <a:xfrm>
            <a:off x="3344871" y="2766216"/>
            <a:ext cx="552900" cy="43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700"/>
              <a:buNone/>
            </a:pPr>
            <a:r>
              <a:rPr lang="en" sz="1900">
                <a:solidFill>
                  <a:schemeClr val="lt1"/>
                </a:solidFill>
                <a:latin typeface="Montserrat"/>
                <a:ea typeface="Montserrat"/>
                <a:cs typeface="Montserrat"/>
                <a:sym typeface="Montserrat"/>
              </a:rPr>
              <a:t>02</a:t>
            </a:r>
            <a:endParaRPr sz="1900">
              <a:solidFill>
                <a:schemeClr val="lt1"/>
              </a:solidFill>
              <a:latin typeface="Montserrat"/>
              <a:ea typeface="Montserrat"/>
              <a:cs typeface="Montserrat"/>
              <a:sym typeface="Montserrat"/>
            </a:endParaRPr>
          </a:p>
        </p:txBody>
      </p:sp>
      <p:sp>
        <p:nvSpPr>
          <p:cNvPr id="208" name="Google Shape;208;p33"/>
          <p:cNvSpPr txBox="1"/>
          <p:nvPr>
            <p:ph idx="4294967295" type="title"/>
          </p:nvPr>
        </p:nvSpPr>
        <p:spPr>
          <a:xfrm>
            <a:off x="5219848" y="2755616"/>
            <a:ext cx="552900" cy="43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700"/>
              <a:buNone/>
            </a:pPr>
            <a:r>
              <a:rPr lang="en" sz="1900">
                <a:solidFill>
                  <a:schemeClr val="lt1"/>
                </a:solidFill>
                <a:latin typeface="Montserrat"/>
                <a:ea typeface="Montserrat"/>
                <a:cs typeface="Montserrat"/>
                <a:sym typeface="Montserrat"/>
              </a:rPr>
              <a:t>03</a:t>
            </a:r>
            <a:endParaRPr sz="1900">
              <a:solidFill>
                <a:schemeClr val="lt1"/>
              </a:solidFill>
              <a:latin typeface="Montserrat"/>
              <a:ea typeface="Montserrat"/>
              <a:cs typeface="Montserrat"/>
              <a:sym typeface="Montserrat"/>
            </a:endParaRPr>
          </a:p>
        </p:txBody>
      </p:sp>
      <p:sp>
        <p:nvSpPr>
          <p:cNvPr id="221" name="Google Shape;221;p33"/>
          <p:cNvSpPr txBox="1"/>
          <p:nvPr>
            <p:ph idx="4294967295" type="title"/>
          </p:nvPr>
        </p:nvSpPr>
        <p:spPr>
          <a:xfrm>
            <a:off x="7083866" y="2755604"/>
            <a:ext cx="552900" cy="43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700"/>
              <a:buNone/>
            </a:pPr>
            <a:r>
              <a:rPr lang="en" sz="1900">
                <a:solidFill>
                  <a:schemeClr val="lt1"/>
                </a:solidFill>
                <a:latin typeface="Montserrat"/>
                <a:ea typeface="Montserrat"/>
                <a:cs typeface="Montserrat"/>
                <a:sym typeface="Montserrat"/>
              </a:rPr>
              <a:t>04</a:t>
            </a:r>
            <a:endParaRPr sz="1900">
              <a:solidFill>
                <a:schemeClr val="lt1"/>
              </a:solidFill>
              <a:latin typeface="Montserrat"/>
              <a:ea typeface="Montserrat"/>
              <a:cs typeface="Montserrat"/>
              <a:sym typeface="Montserrat"/>
            </a:endParaRPr>
          </a:p>
        </p:txBody>
      </p:sp>
      <p:sp>
        <p:nvSpPr>
          <p:cNvPr id="222" name="Google Shape;222;p33"/>
          <p:cNvSpPr txBox="1"/>
          <p:nvPr/>
        </p:nvSpPr>
        <p:spPr>
          <a:xfrm>
            <a:off x="6314875" y="3697450"/>
            <a:ext cx="2147100" cy="34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dk1"/>
                </a:solidFill>
                <a:latin typeface="Montserrat"/>
                <a:ea typeface="Montserrat"/>
                <a:cs typeface="Montserrat"/>
                <a:sym typeface="Montserrat"/>
              </a:rPr>
              <a:t>Put It All Together</a:t>
            </a:r>
            <a:endParaRPr b="0" i="0" sz="1700" u="none" cap="none" strike="noStrike">
              <a:solidFill>
                <a:schemeClr val="dk1"/>
              </a:solidFill>
              <a:latin typeface="Montserrat"/>
              <a:ea typeface="Montserrat"/>
              <a:cs typeface="Montserrat"/>
              <a:sym typeface="Montserrat"/>
            </a:endParaRPr>
          </a:p>
        </p:txBody>
      </p:sp>
      <p:sp>
        <p:nvSpPr>
          <p:cNvPr id="223" name="Google Shape;223;p33"/>
          <p:cNvSpPr txBox="1"/>
          <p:nvPr/>
        </p:nvSpPr>
        <p:spPr>
          <a:xfrm>
            <a:off x="6193306" y="4051949"/>
            <a:ext cx="2376300" cy="85940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bel"/>
                <a:ea typeface="Abel"/>
                <a:cs typeface="Abel"/>
                <a:sym typeface="Abel"/>
              </a:rPr>
              <a:t>Add final touches on model, database, and dashboard and deliver final presentation</a:t>
            </a:r>
            <a:endParaRPr b="0" i="0" sz="1400" u="none" cap="none" strike="noStrike">
              <a:solidFill>
                <a:schemeClr val="dk1"/>
              </a:solidFill>
              <a:latin typeface="Abel"/>
              <a:ea typeface="Abel"/>
              <a:cs typeface="Abel"/>
              <a:sym typeface="Abel"/>
            </a:endParaRPr>
          </a:p>
        </p:txBody>
      </p:sp>
      <p:sp>
        <p:nvSpPr>
          <p:cNvPr id="224" name="Google Shape;224;p33"/>
          <p:cNvSpPr txBox="1"/>
          <p:nvPr/>
        </p:nvSpPr>
        <p:spPr>
          <a:xfrm>
            <a:off x="825500" y="1311250"/>
            <a:ext cx="1813200" cy="34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dk1"/>
                </a:solidFill>
                <a:latin typeface="Montserrat"/>
                <a:ea typeface="Montserrat"/>
                <a:cs typeface="Montserrat"/>
                <a:sym typeface="Montserrat"/>
              </a:rPr>
              <a:t>Sketch It Out</a:t>
            </a:r>
            <a:endParaRPr b="0" i="0" sz="1700" u="none" cap="none" strike="noStrike">
              <a:solidFill>
                <a:schemeClr val="dk1"/>
              </a:solidFill>
              <a:latin typeface="Montserrat"/>
              <a:ea typeface="Montserrat"/>
              <a:cs typeface="Montserrat"/>
              <a:sym typeface="Montserrat"/>
            </a:endParaRPr>
          </a:p>
        </p:txBody>
      </p:sp>
      <p:cxnSp>
        <p:nvCxnSpPr>
          <p:cNvPr id="225" name="Google Shape;225;p33"/>
          <p:cNvCxnSpPr>
            <a:stCxn id="211" idx="3"/>
            <a:endCxn id="221" idx="1"/>
          </p:cNvCxnSpPr>
          <p:nvPr/>
        </p:nvCxnSpPr>
        <p:spPr>
          <a:xfrm>
            <a:off x="5801681" y="2966675"/>
            <a:ext cx="1282200" cy="5700"/>
          </a:xfrm>
          <a:prstGeom prst="straightConnector1">
            <a:avLst/>
          </a:prstGeom>
          <a:noFill/>
          <a:ln cap="flat" cmpd="sng" w="19050">
            <a:solidFill>
              <a:schemeClr val="lt2"/>
            </a:solidFill>
            <a:prstDash val="solid"/>
            <a:round/>
            <a:headEnd len="sm" w="sm" type="none"/>
            <a:tailEnd len="sm" w="sm" type="none"/>
          </a:ln>
        </p:spPr>
      </p:cxnSp>
      <p:cxnSp>
        <p:nvCxnSpPr>
          <p:cNvPr id="226" name="Google Shape;226;p33"/>
          <p:cNvCxnSpPr>
            <a:stCxn id="220" idx="0"/>
          </p:cNvCxnSpPr>
          <p:nvPr/>
        </p:nvCxnSpPr>
        <p:spPr>
          <a:xfrm rot="10800000">
            <a:off x="1722859" y="2348616"/>
            <a:ext cx="0" cy="417600"/>
          </a:xfrm>
          <a:prstGeom prst="straightConnector1">
            <a:avLst/>
          </a:prstGeom>
          <a:noFill/>
          <a:ln cap="flat" cmpd="sng" w="19050">
            <a:solidFill>
              <a:schemeClr val="dk1"/>
            </a:solidFill>
            <a:prstDash val="solid"/>
            <a:round/>
            <a:headEnd len="sm" w="sm" type="none"/>
            <a:tailEnd len="sm" w="sm" type="none"/>
          </a:ln>
        </p:spPr>
      </p:cxnSp>
      <p:cxnSp>
        <p:nvCxnSpPr>
          <p:cNvPr id="227" name="Google Shape;227;p33"/>
          <p:cNvCxnSpPr/>
          <p:nvPr/>
        </p:nvCxnSpPr>
        <p:spPr>
          <a:xfrm rot="10800000">
            <a:off x="5502634" y="2351198"/>
            <a:ext cx="0" cy="417600"/>
          </a:xfrm>
          <a:prstGeom prst="straightConnector1">
            <a:avLst/>
          </a:prstGeom>
          <a:noFill/>
          <a:ln cap="flat" cmpd="sng" w="19050">
            <a:solidFill>
              <a:schemeClr val="dk2"/>
            </a:solidFill>
            <a:prstDash val="solid"/>
            <a:round/>
            <a:headEnd len="sm" w="sm" type="none"/>
            <a:tailEnd len="sm" w="sm" type="none"/>
          </a:ln>
        </p:spPr>
      </p:cxnSp>
      <p:cxnSp>
        <p:nvCxnSpPr>
          <p:cNvPr id="228" name="Google Shape;228;p33"/>
          <p:cNvCxnSpPr/>
          <p:nvPr/>
        </p:nvCxnSpPr>
        <p:spPr>
          <a:xfrm rot="10800000">
            <a:off x="3621394" y="3245537"/>
            <a:ext cx="0" cy="380100"/>
          </a:xfrm>
          <a:prstGeom prst="straightConnector1">
            <a:avLst/>
          </a:prstGeom>
          <a:noFill/>
          <a:ln cap="flat" cmpd="sng" w="19050">
            <a:solidFill>
              <a:srgbClr val="434343"/>
            </a:solidFill>
            <a:prstDash val="solid"/>
            <a:round/>
            <a:headEnd len="sm" w="sm" type="none"/>
            <a:tailEnd len="sm" w="sm" type="none"/>
          </a:ln>
        </p:spPr>
      </p:cxnSp>
      <p:cxnSp>
        <p:nvCxnSpPr>
          <p:cNvPr id="229" name="Google Shape;229;p33"/>
          <p:cNvCxnSpPr/>
          <p:nvPr/>
        </p:nvCxnSpPr>
        <p:spPr>
          <a:xfrm rot="10800000">
            <a:off x="7363384" y="3258774"/>
            <a:ext cx="0" cy="369000"/>
          </a:xfrm>
          <a:prstGeom prst="straightConnector1">
            <a:avLst/>
          </a:prstGeom>
          <a:noFill/>
          <a:ln cap="flat" cmpd="sng" w="19050">
            <a:solidFill>
              <a:schemeClr val="lt2"/>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4"/>
          <p:cNvSpPr/>
          <p:nvPr/>
        </p:nvSpPr>
        <p:spPr>
          <a:xfrm>
            <a:off x="1430275" y="3499996"/>
            <a:ext cx="953400" cy="148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5" name="Google Shape;235;p34"/>
          <p:cNvSpPr/>
          <p:nvPr/>
        </p:nvSpPr>
        <p:spPr>
          <a:xfrm>
            <a:off x="4128675" y="3499996"/>
            <a:ext cx="953400" cy="148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6" name="Google Shape;236;p34"/>
          <p:cNvSpPr/>
          <p:nvPr/>
        </p:nvSpPr>
        <p:spPr>
          <a:xfrm>
            <a:off x="6760325" y="3499996"/>
            <a:ext cx="953400" cy="148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7" name="Google Shape;237;p34"/>
          <p:cNvSpPr txBox="1"/>
          <p:nvPr>
            <p:ph type="title"/>
          </p:nvPr>
        </p:nvSpPr>
        <p:spPr>
          <a:xfrm>
            <a:off x="713225" y="530725"/>
            <a:ext cx="5768100" cy="52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300"/>
              <a:buNone/>
            </a:pPr>
            <a:r>
              <a:rPr b="1" lang="en"/>
              <a:t>Analysis Phase</a:t>
            </a:r>
            <a:endParaRPr b="1"/>
          </a:p>
        </p:txBody>
      </p:sp>
      <p:sp>
        <p:nvSpPr>
          <p:cNvPr id="238" name="Google Shape;238;p34"/>
          <p:cNvSpPr txBox="1"/>
          <p:nvPr/>
        </p:nvSpPr>
        <p:spPr>
          <a:xfrm flipH="1">
            <a:off x="3730954" y="2613479"/>
            <a:ext cx="1671300" cy="797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dk1"/>
                </a:solidFill>
                <a:latin typeface="Montserrat"/>
                <a:ea typeface="Montserrat"/>
                <a:cs typeface="Montserrat"/>
                <a:sym typeface="Montserrat"/>
              </a:rPr>
              <a:t>Split Data</a:t>
            </a:r>
            <a:endParaRPr b="0" i="0" sz="1700" u="none" cap="none" strike="noStrike">
              <a:solidFill>
                <a:schemeClr val="dk1"/>
              </a:solidFill>
              <a:latin typeface="Montserrat"/>
              <a:ea typeface="Montserrat"/>
              <a:cs typeface="Montserrat"/>
              <a:sym typeface="Montserrat"/>
            </a:endParaRPr>
          </a:p>
        </p:txBody>
      </p:sp>
      <p:sp>
        <p:nvSpPr>
          <p:cNvPr id="239" name="Google Shape;239;p34"/>
          <p:cNvSpPr txBox="1"/>
          <p:nvPr/>
        </p:nvSpPr>
        <p:spPr>
          <a:xfrm>
            <a:off x="4116981" y="3462350"/>
            <a:ext cx="966000" cy="22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ontserrat Medium"/>
              <a:ea typeface="Montserrat Medium"/>
              <a:cs typeface="Montserrat Medium"/>
              <a:sym typeface="Montserrat Medium"/>
            </a:endParaRPr>
          </a:p>
        </p:txBody>
      </p:sp>
      <p:sp>
        <p:nvSpPr>
          <p:cNvPr id="240" name="Google Shape;240;p34"/>
          <p:cNvSpPr txBox="1"/>
          <p:nvPr/>
        </p:nvSpPr>
        <p:spPr>
          <a:xfrm flipH="1">
            <a:off x="652200" y="2613475"/>
            <a:ext cx="2445900" cy="797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dk1"/>
                </a:solidFill>
                <a:latin typeface="Montserrat"/>
                <a:ea typeface="Montserrat"/>
                <a:cs typeface="Montserrat"/>
                <a:sym typeface="Montserrat"/>
              </a:rPr>
              <a:t>Feature Engineering</a:t>
            </a:r>
            <a:endParaRPr b="0" i="0" sz="1700" u="none" cap="none" strike="noStrike">
              <a:solidFill>
                <a:schemeClr val="dk1"/>
              </a:solidFill>
              <a:latin typeface="Montserrat"/>
              <a:ea typeface="Montserrat"/>
              <a:cs typeface="Montserrat"/>
              <a:sym typeface="Montserrat"/>
            </a:endParaRPr>
          </a:p>
        </p:txBody>
      </p:sp>
      <p:sp>
        <p:nvSpPr>
          <p:cNvPr id="241" name="Google Shape;241;p34"/>
          <p:cNvSpPr txBox="1"/>
          <p:nvPr/>
        </p:nvSpPr>
        <p:spPr>
          <a:xfrm>
            <a:off x="1431833" y="3462350"/>
            <a:ext cx="953400" cy="22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ontserrat Medium"/>
              <a:ea typeface="Montserrat Medium"/>
              <a:cs typeface="Montserrat Medium"/>
              <a:sym typeface="Montserrat Medium"/>
            </a:endParaRPr>
          </a:p>
        </p:txBody>
      </p:sp>
      <p:sp>
        <p:nvSpPr>
          <p:cNvPr id="242" name="Google Shape;242;p34"/>
          <p:cNvSpPr txBox="1"/>
          <p:nvPr/>
        </p:nvSpPr>
        <p:spPr>
          <a:xfrm flipH="1">
            <a:off x="6400171" y="2613479"/>
            <a:ext cx="1671300" cy="7971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chemeClr val="dk1"/>
                </a:solidFill>
                <a:latin typeface="Montserrat"/>
                <a:ea typeface="Montserrat"/>
                <a:cs typeface="Montserrat"/>
                <a:sym typeface="Montserrat"/>
              </a:rPr>
              <a:t>Model Choice</a:t>
            </a:r>
            <a:endParaRPr b="0" i="0" sz="1700" u="none" cap="none" strike="noStrike">
              <a:solidFill>
                <a:schemeClr val="dk1"/>
              </a:solidFill>
              <a:latin typeface="Montserrat"/>
              <a:ea typeface="Montserrat"/>
              <a:cs typeface="Montserrat"/>
              <a:sym typeface="Montserrat"/>
            </a:endParaRPr>
          </a:p>
        </p:txBody>
      </p:sp>
      <p:sp>
        <p:nvSpPr>
          <p:cNvPr id="243" name="Google Shape;243;p34"/>
          <p:cNvSpPr txBox="1"/>
          <p:nvPr/>
        </p:nvSpPr>
        <p:spPr>
          <a:xfrm>
            <a:off x="6760109" y="3462350"/>
            <a:ext cx="953400" cy="22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Montserrat Medium"/>
              <a:ea typeface="Montserrat Medium"/>
              <a:cs typeface="Montserrat Medium"/>
              <a:sym typeface="Montserrat Medium"/>
            </a:endParaRPr>
          </a:p>
        </p:txBody>
      </p:sp>
      <p:sp>
        <p:nvSpPr>
          <p:cNvPr id="244" name="Google Shape;244;p34"/>
          <p:cNvSpPr txBox="1"/>
          <p:nvPr/>
        </p:nvSpPr>
        <p:spPr>
          <a:xfrm>
            <a:off x="446450" y="3858100"/>
            <a:ext cx="2830500" cy="1216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chemeClr val="dk1"/>
                </a:solidFill>
                <a:latin typeface="Abel"/>
                <a:ea typeface="Abel"/>
                <a:cs typeface="Abel"/>
                <a:sym typeface="Abel"/>
              </a:rPr>
              <a:t>Converted categorical data to numeric values and scaled due to disparities between features</a:t>
            </a:r>
            <a:endParaRPr b="0" i="0" sz="1300" u="none" cap="none" strike="noStrike">
              <a:solidFill>
                <a:schemeClr val="dk1"/>
              </a:solidFill>
              <a:latin typeface="Abel"/>
              <a:ea typeface="Abel"/>
              <a:cs typeface="Abel"/>
              <a:sym typeface="Abel"/>
            </a:endParaRPr>
          </a:p>
        </p:txBody>
      </p:sp>
      <p:cxnSp>
        <p:nvCxnSpPr>
          <p:cNvPr id="245" name="Google Shape;245;p34"/>
          <p:cNvCxnSpPr>
            <a:stCxn id="234" idx="3"/>
            <a:endCxn id="235" idx="1"/>
          </p:cNvCxnSpPr>
          <p:nvPr/>
        </p:nvCxnSpPr>
        <p:spPr>
          <a:xfrm>
            <a:off x="2383675" y="3574096"/>
            <a:ext cx="1745100" cy="0"/>
          </a:xfrm>
          <a:prstGeom prst="straightConnector1">
            <a:avLst/>
          </a:prstGeom>
          <a:noFill/>
          <a:ln cap="flat" cmpd="sng" w="19050">
            <a:solidFill>
              <a:schemeClr val="dk1"/>
            </a:solidFill>
            <a:prstDash val="solid"/>
            <a:round/>
            <a:headEnd len="sm" w="sm" type="none"/>
            <a:tailEnd len="sm" w="sm" type="none"/>
          </a:ln>
        </p:spPr>
      </p:cxnSp>
      <p:cxnSp>
        <p:nvCxnSpPr>
          <p:cNvPr id="246" name="Google Shape;246;p34"/>
          <p:cNvCxnSpPr>
            <a:stCxn id="235" idx="3"/>
            <a:endCxn id="236" idx="1"/>
          </p:cNvCxnSpPr>
          <p:nvPr/>
        </p:nvCxnSpPr>
        <p:spPr>
          <a:xfrm>
            <a:off x="5082075" y="3574096"/>
            <a:ext cx="1678200" cy="0"/>
          </a:xfrm>
          <a:prstGeom prst="straightConnector1">
            <a:avLst/>
          </a:prstGeom>
          <a:noFill/>
          <a:ln cap="flat" cmpd="sng" w="19050">
            <a:solidFill>
              <a:schemeClr val="dk1"/>
            </a:solidFill>
            <a:prstDash val="solid"/>
            <a:round/>
            <a:headEnd len="sm" w="sm" type="none"/>
            <a:tailEnd len="sm" w="sm" type="none"/>
          </a:ln>
        </p:spPr>
      </p:cxnSp>
      <p:sp>
        <p:nvSpPr>
          <p:cNvPr id="247" name="Google Shape;247;p34"/>
          <p:cNvSpPr txBox="1"/>
          <p:nvPr/>
        </p:nvSpPr>
        <p:spPr>
          <a:xfrm>
            <a:off x="3095413" y="3858100"/>
            <a:ext cx="2922600" cy="109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chemeClr val="dk1"/>
                </a:solidFill>
                <a:latin typeface="Abel"/>
                <a:ea typeface="Abel"/>
                <a:cs typeface="Abel"/>
                <a:sym typeface="Abel"/>
              </a:rPr>
              <a:t>Split data into training and testing sets using the train_test_split module in Scikit-Learn</a:t>
            </a:r>
            <a:endParaRPr b="0" i="0" sz="1300" u="none" cap="none" strike="noStrike">
              <a:solidFill>
                <a:schemeClr val="dk1"/>
              </a:solidFill>
              <a:latin typeface="Abel"/>
              <a:ea typeface="Abel"/>
              <a:cs typeface="Abel"/>
              <a:sym typeface="Abel"/>
            </a:endParaRPr>
          </a:p>
        </p:txBody>
      </p:sp>
      <p:sp>
        <p:nvSpPr>
          <p:cNvPr id="248" name="Google Shape;248;p34"/>
          <p:cNvSpPr txBox="1"/>
          <p:nvPr/>
        </p:nvSpPr>
        <p:spPr>
          <a:xfrm>
            <a:off x="5923013" y="3858100"/>
            <a:ext cx="2830500" cy="109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chemeClr val="dk1"/>
                </a:solidFill>
                <a:latin typeface="Abel"/>
                <a:ea typeface="Abel"/>
                <a:cs typeface="Abel"/>
                <a:sym typeface="Abel"/>
              </a:rPr>
              <a:t>Selected a supervised learning model because we had a known outcome</a:t>
            </a:r>
            <a:endParaRPr b="0" i="0" sz="1300" u="none" cap="none" strike="noStrike">
              <a:solidFill>
                <a:schemeClr val="dk1"/>
              </a:solidFill>
              <a:latin typeface="Abel"/>
              <a:ea typeface="Abel"/>
              <a:cs typeface="Abel"/>
              <a:sym typeface="Abel"/>
            </a:endParaRPr>
          </a:p>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chemeClr val="dk1"/>
              </a:solidFill>
              <a:latin typeface="Abel"/>
              <a:ea typeface="Abel"/>
              <a:cs typeface="Abel"/>
              <a:sym typeface="Abel"/>
            </a:endParaRPr>
          </a:p>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chemeClr val="dk1"/>
                </a:solidFill>
                <a:latin typeface="Abel"/>
                <a:ea typeface="Abel"/>
                <a:cs typeface="Abel"/>
                <a:sym typeface="Abel"/>
              </a:rPr>
              <a:t>Used multi-class logistic regression and linear regression</a:t>
            </a:r>
            <a:endParaRPr b="0" i="0" sz="1300" u="none" cap="none" strike="noStrike">
              <a:solidFill>
                <a:schemeClr val="dk1"/>
              </a:solidFill>
              <a:latin typeface="Abel"/>
              <a:ea typeface="Abel"/>
              <a:cs typeface="Abel"/>
              <a:sym typeface="Abel"/>
            </a:endParaRPr>
          </a:p>
        </p:txBody>
      </p:sp>
      <p:sp>
        <p:nvSpPr>
          <p:cNvPr id="249" name="Google Shape;249;p34"/>
          <p:cNvSpPr/>
          <p:nvPr/>
        </p:nvSpPr>
        <p:spPr>
          <a:xfrm>
            <a:off x="1085800" y="1244688"/>
            <a:ext cx="1716900" cy="1655100"/>
          </a:xfrm>
          <a:prstGeom prst="rect">
            <a:avLst/>
          </a:prstGeom>
          <a:solidFill>
            <a:schemeClr val="dk1"/>
          </a:solidFill>
          <a:ln cap="flat" cmpd="sng" w="9525">
            <a:solidFill>
              <a:schemeClr val="dk2"/>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34"/>
          <p:cNvSpPr/>
          <p:nvPr/>
        </p:nvSpPr>
        <p:spPr>
          <a:xfrm>
            <a:off x="3742975" y="1244688"/>
            <a:ext cx="1716900" cy="1655100"/>
          </a:xfrm>
          <a:prstGeom prst="rect">
            <a:avLst/>
          </a:prstGeom>
          <a:solidFill>
            <a:schemeClr val="dk1"/>
          </a:solidFill>
          <a:ln cap="flat" cmpd="sng" w="9525">
            <a:solidFill>
              <a:schemeClr val="dk2"/>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4"/>
          <p:cNvSpPr/>
          <p:nvPr/>
        </p:nvSpPr>
        <p:spPr>
          <a:xfrm>
            <a:off x="6400175" y="1244688"/>
            <a:ext cx="1716900" cy="1655100"/>
          </a:xfrm>
          <a:prstGeom prst="rect">
            <a:avLst/>
          </a:prstGeom>
          <a:solidFill>
            <a:schemeClr val="dk1"/>
          </a:solidFill>
          <a:ln cap="flat" cmpd="sng" w="9525">
            <a:solidFill>
              <a:schemeClr val="dk2"/>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2" name="Google Shape;252;p34"/>
          <p:cNvGrpSpPr/>
          <p:nvPr/>
        </p:nvGrpSpPr>
        <p:grpSpPr>
          <a:xfrm>
            <a:off x="6743093" y="1601812"/>
            <a:ext cx="1110483" cy="959826"/>
            <a:chOff x="7500054" y="2934735"/>
            <a:chExt cx="350576" cy="280454"/>
          </a:xfrm>
        </p:grpSpPr>
        <p:sp>
          <p:nvSpPr>
            <p:cNvPr id="253" name="Google Shape;253;p3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3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3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3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3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3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3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1" name="Google Shape;261;p34"/>
          <p:cNvGrpSpPr/>
          <p:nvPr/>
        </p:nvGrpSpPr>
        <p:grpSpPr>
          <a:xfrm>
            <a:off x="1346195" y="1518983"/>
            <a:ext cx="1277489" cy="1098591"/>
            <a:chOff x="2633105" y="2431859"/>
            <a:chExt cx="363243" cy="328585"/>
          </a:xfrm>
        </p:grpSpPr>
        <p:sp>
          <p:nvSpPr>
            <p:cNvPr id="262" name="Google Shape;262;p3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chemeClr val="lt1"/>
                </a:highlight>
                <a:latin typeface="Arial"/>
                <a:ea typeface="Arial"/>
                <a:cs typeface="Arial"/>
                <a:sym typeface="Arial"/>
              </a:endParaRPr>
            </a:p>
          </p:txBody>
        </p:sp>
        <p:sp>
          <p:nvSpPr>
            <p:cNvPr id="263" name="Google Shape;263;p3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chemeClr val="lt1"/>
                </a:highlight>
                <a:latin typeface="Arial"/>
                <a:ea typeface="Arial"/>
                <a:cs typeface="Arial"/>
                <a:sym typeface="Arial"/>
              </a:endParaRPr>
            </a:p>
          </p:txBody>
        </p:sp>
        <p:sp>
          <p:nvSpPr>
            <p:cNvPr id="264" name="Google Shape;264;p3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chemeClr val="lt1"/>
                </a:highlight>
                <a:latin typeface="Arial"/>
                <a:ea typeface="Arial"/>
                <a:cs typeface="Arial"/>
                <a:sym typeface="Arial"/>
              </a:endParaRPr>
            </a:p>
          </p:txBody>
        </p:sp>
        <p:sp>
          <p:nvSpPr>
            <p:cNvPr id="265" name="Google Shape;265;p3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chemeClr val="lt1"/>
                </a:highlight>
                <a:latin typeface="Arial"/>
                <a:ea typeface="Arial"/>
                <a:cs typeface="Arial"/>
                <a:sym typeface="Arial"/>
              </a:endParaRPr>
            </a:p>
          </p:txBody>
        </p:sp>
        <p:sp>
          <p:nvSpPr>
            <p:cNvPr id="266" name="Google Shape;266;p3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chemeClr val="lt1"/>
                </a:highlight>
                <a:latin typeface="Arial"/>
                <a:ea typeface="Arial"/>
                <a:cs typeface="Arial"/>
                <a:sym typeface="Arial"/>
              </a:endParaRPr>
            </a:p>
          </p:txBody>
        </p:sp>
        <p:sp>
          <p:nvSpPr>
            <p:cNvPr id="267" name="Google Shape;267;p3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chemeClr val="lt1"/>
                </a:highlight>
                <a:latin typeface="Arial"/>
                <a:ea typeface="Arial"/>
                <a:cs typeface="Arial"/>
                <a:sym typeface="Arial"/>
              </a:endParaRPr>
            </a:p>
          </p:txBody>
        </p:sp>
        <p:sp>
          <p:nvSpPr>
            <p:cNvPr id="268" name="Google Shape;268;p3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chemeClr val="lt1"/>
                </a:highlight>
                <a:latin typeface="Arial"/>
                <a:ea typeface="Arial"/>
                <a:cs typeface="Arial"/>
                <a:sym typeface="Arial"/>
              </a:endParaRPr>
            </a:p>
          </p:txBody>
        </p:sp>
        <p:sp>
          <p:nvSpPr>
            <p:cNvPr id="269" name="Google Shape;269;p3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chemeClr val="lt1"/>
                </a:highlight>
                <a:latin typeface="Arial"/>
                <a:ea typeface="Arial"/>
                <a:cs typeface="Arial"/>
                <a:sym typeface="Arial"/>
              </a:endParaRPr>
            </a:p>
          </p:txBody>
        </p:sp>
      </p:grpSp>
      <p:grpSp>
        <p:nvGrpSpPr>
          <p:cNvPr id="270" name="Google Shape;270;p34"/>
          <p:cNvGrpSpPr/>
          <p:nvPr/>
        </p:nvGrpSpPr>
        <p:grpSpPr>
          <a:xfrm>
            <a:off x="4085190" y="1601810"/>
            <a:ext cx="1110509" cy="1011704"/>
            <a:chOff x="6099375" y="2456075"/>
            <a:chExt cx="337684" cy="314194"/>
          </a:xfrm>
        </p:grpSpPr>
        <p:sp>
          <p:nvSpPr>
            <p:cNvPr id="271" name="Google Shape;271;p3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3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5"/>
          <p:cNvSpPr txBox="1"/>
          <p:nvPr>
            <p:ph type="title"/>
          </p:nvPr>
        </p:nvSpPr>
        <p:spPr>
          <a:xfrm>
            <a:off x="719725" y="3314925"/>
            <a:ext cx="1871100" cy="308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700"/>
              <a:buNone/>
            </a:pPr>
            <a:r>
              <a:rPr lang="en"/>
              <a:t>PYTHON</a:t>
            </a:r>
            <a:endParaRPr/>
          </a:p>
        </p:txBody>
      </p:sp>
      <p:sp>
        <p:nvSpPr>
          <p:cNvPr id="278" name="Google Shape;278;p35"/>
          <p:cNvSpPr txBox="1"/>
          <p:nvPr>
            <p:ph idx="2" type="title"/>
          </p:nvPr>
        </p:nvSpPr>
        <p:spPr>
          <a:xfrm>
            <a:off x="6431124" y="3314925"/>
            <a:ext cx="1871100" cy="308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700"/>
              <a:buNone/>
            </a:pPr>
            <a:r>
              <a:rPr lang="en"/>
              <a:t>JAVASCRIPT</a:t>
            </a:r>
            <a:endParaRPr/>
          </a:p>
        </p:txBody>
      </p:sp>
      <p:sp>
        <p:nvSpPr>
          <p:cNvPr id="279" name="Google Shape;279;p35"/>
          <p:cNvSpPr txBox="1"/>
          <p:nvPr>
            <p:ph idx="6" type="title"/>
          </p:nvPr>
        </p:nvSpPr>
        <p:spPr>
          <a:xfrm>
            <a:off x="795350" y="428225"/>
            <a:ext cx="7383300" cy="46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300"/>
              <a:buNone/>
            </a:pPr>
            <a:r>
              <a:rPr lang="en" sz="2400"/>
              <a:t>LANGUAGES | TECHNOLOGIES | TOOLS</a:t>
            </a:r>
            <a:endParaRPr sz="2400"/>
          </a:p>
        </p:txBody>
      </p:sp>
      <p:pic>
        <p:nvPicPr>
          <p:cNvPr id="280" name="Google Shape;280;p35"/>
          <p:cNvPicPr preferRelativeResize="0"/>
          <p:nvPr/>
        </p:nvPicPr>
        <p:blipFill rotWithShape="1">
          <a:blip r:embed="rId3">
            <a:alphaModFix/>
          </a:blip>
          <a:srcRect b="15316" l="0" r="0" t="15309"/>
          <a:stretch/>
        </p:blipFill>
        <p:spPr>
          <a:xfrm>
            <a:off x="-18111" y="1327450"/>
            <a:ext cx="9181425" cy="1670100"/>
          </a:xfrm>
          <a:prstGeom prst="rect">
            <a:avLst/>
          </a:prstGeom>
          <a:noFill/>
          <a:ln>
            <a:noFill/>
          </a:ln>
        </p:spPr>
      </p:pic>
      <p:sp>
        <p:nvSpPr>
          <p:cNvPr id="281" name="Google Shape;281;p35"/>
          <p:cNvSpPr txBox="1"/>
          <p:nvPr>
            <p:ph idx="4" type="title"/>
          </p:nvPr>
        </p:nvSpPr>
        <p:spPr>
          <a:xfrm>
            <a:off x="3637063" y="3314925"/>
            <a:ext cx="1871100" cy="308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700"/>
              <a:buNone/>
            </a:pPr>
            <a:r>
              <a:rPr lang="en"/>
              <a:t>HEROKU</a:t>
            </a:r>
            <a:endParaRPr>
              <a:solidFill>
                <a:schemeClr val="lt1"/>
              </a:solidFill>
            </a:endParaRPr>
          </a:p>
        </p:txBody>
      </p:sp>
      <p:sp>
        <p:nvSpPr>
          <p:cNvPr id="282" name="Google Shape;282;p35"/>
          <p:cNvSpPr txBox="1"/>
          <p:nvPr>
            <p:ph idx="1" type="subTitle"/>
          </p:nvPr>
        </p:nvSpPr>
        <p:spPr>
          <a:xfrm>
            <a:off x="599425" y="3564875"/>
            <a:ext cx="2114700" cy="15786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SzPts val="1200"/>
              <a:buChar char="●"/>
            </a:pPr>
            <a:r>
              <a:rPr lang="en" sz="1200"/>
              <a:t>Libraries used:</a:t>
            </a:r>
            <a:endParaRPr sz="1200"/>
          </a:p>
          <a:p>
            <a:pPr indent="-304800" lvl="1" marL="914400" rtl="0" algn="l">
              <a:lnSpc>
                <a:spcPct val="100000"/>
              </a:lnSpc>
              <a:spcBef>
                <a:spcPts val="0"/>
              </a:spcBef>
              <a:spcAft>
                <a:spcPts val="0"/>
              </a:spcAft>
              <a:buSzPts val="1200"/>
              <a:buChar char="○"/>
            </a:pPr>
            <a:r>
              <a:rPr lang="en" sz="1200"/>
              <a:t>Pandas</a:t>
            </a:r>
            <a:endParaRPr sz="1200"/>
          </a:p>
          <a:p>
            <a:pPr indent="-304800" lvl="1" marL="914400" rtl="0" algn="l">
              <a:lnSpc>
                <a:spcPct val="100000"/>
              </a:lnSpc>
              <a:spcBef>
                <a:spcPts val="0"/>
              </a:spcBef>
              <a:spcAft>
                <a:spcPts val="0"/>
              </a:spcAft>
              <a:buSzPts val="1200"/>
              <a:buChar char="○"/>
            </a:pPr>
            <a:r>
              <a:rPr lang="en" sz="1200"/>
              <a:t>Numpy</a:t>
            </a:r>
            <a:endParaRPr sz="1200"/>
          </a:p>
          <a:p>
            <a:pPr indent="-304800" lvl="1" marL="914400" rtl="0" algn="l">
              <a:lnSpc>
                <a:spcPct val="100000"/>
              </a:lnSpc>
              <a:spcBef>
                <a:spcPts val="0"/>
              </a:spcBef>
              <a:spcAft>
                <a:spcPts val="0"/>
              </a:spcAft>
              <a:buSzPts val="1200"/>
              <a:buChar char="○"/>
            </a:pPr>
            <a:r>
              <a:rPr lang="en" sz="1200"/>
              <a:t>SciKit-Learn</a:t>
            </a:r>
            <a:endParaRPr sz="1200"/>
          </a:p>
          <a:p>
            <a:pPr indent="-304800" lvl="1" marL="914400" rtl="0" algn="l">
              <a:lnSpc>
                <a:spcPct val="100000"/>
              </a:lnSpc>
              <a:spcBef>
                <a:spcPts val="0"/>
              </a:spcBef>
              <a:spcAft>
                <a:spcPts val="0"/>
              </a:spcAft>
              <a:buSzPts val="1200"/>
              <a:buChar char="○"/>
            </a:pPr>
            <a:r>
              <a:rPr lang="en" sz="1200"/>
              <a:t>SQLAlchemy</a:t>
            </a:r>
            <a:endParaRPr sz="1200"/>
          </a:p>
          <a:p>
            <a:pPr indent="-304800" lvl="0" marL="457200" rtl="0" algn="l">
              <a:lnSpc>
                <a:spcPct val="100000"/>
              </a:lnSpc>
              <a:spcBef>
                <a:spcPts val="0"/>
              </a:spcBef>
              <a:spcAft>
                <a:spcPts val="0"/>
              </a:spcAft>
              <a:buSzPts val="1200"/>
              <a:buChar char="●"/>
            </a:pPr>
            <a:r>
              <a:rPr lang="en" sz="1200"/>
              <a:t>Jupyter Notebooks</a:t>
            </a:r>
            <a:endParaRPr sz="1200"/>
          </a:p>
          <a:p>
            <a:pPr indent="-304800" lvl="0" marL="457200" rtl="0" algn="l">
              <a:lnSpc>
                <a:spcPct val="100000"/>
              </a:lnSpc>
              <a:spcBef>
                <a:spcPts val="0"/>
              </a:spcBef>
              <a:spcAft>
                <a:spcPts val="0"/>
              </a:spcAft>
              <a:buSzPts val="1200"/>
              <a:buChar char="●"/>
            </a:pPr>
            <a:r>
              <a:rPr lang="en" sz="1200"/>
              <a:t>Django Framework</a:t>
            </a:r>
            <a:endParaRPr sz="1200"/>
          </a:p>
          <a:p>
            <a:pPr indent="0" lvl="0" marL="0" rtl="0" algn="l">
              <a:lnSpc>
                <a:spcPct val="100000"/>
              </a:lnSpc>
              <a:spcBef>
                <a:spcPts val="1200"/>
              </a:spcBef>
              <a:spcAft>
                <a:spcPts val="0"/>
              </a:spcAft>
              <a:buSzPts val="1400"/>
              <a:buNone/>
            </a:pPr>
            <a:r>
              <a:t/>
            </a:r>
            <a:endParaRPr/>
          </a:p>
        </p:txBody>
      </p:sp>
      <p:sp>
        <p:nvSpPr>
          <p:cNvPr id="283" name="Google Shape;283;p35"/>
          <p:cNvSpPr txBox="1"/>
          <p:nvPr>
            <p:ph idx="1" type="subTitle"/>
          </p:nvPr>
        </p:nvSpPr>
        <p:spPr>
          <a:xfrm>
            <a:off x="3502700" y="3623625"/>
            <a:ext cx="2071500" cy="15786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sz="1100"/>
              <a:t>Heroku PostgreSQL</a:t>
            </a:r>
            <a:endParaRPr sz="1100"/>
          </a:p>
          <a:p>
            <a:pPr indent="-298450" lvl="0" marL="457200" rtl="0" algn="l">
              <a:lnSpc>
                <a:spcPct val="115000"/>
              </a:lnSpc>
              <a:spcBef>
                <a:spcPts val="0"/>
              </a:spcBef>
              <a:spcAft>
                <a:spcPts val="0"/>
              </a:spcAft>
              <a:buSzPts val="1100"/>
              <a:buChar char="●"/>
            </a:pPr>
            <a:r>
              <a:rPr lang="en" sz="1100"/>
              <a:t>Python dyno</a:t>
            </a:r>
            <a:endParaRPr sz="1100"/>
          </a:p>
          <a:p>
            <a:pPr indent="-298450" lvl="0" marL="457200" rtl="0" algn="l">
              <a:lnSpc>
                <a:spcPct val="115000"/>
              </a:lnSpc>
              <a:spcBef>
                <a:spcPts val="0"/>
              </a:spcBef>
              <a:spcAft>
                <a:spcPts val="0"/>
              </a:spcAft>
              <a:buSzPts val="1100"/>
              <a:buChar char="●"/>
            </a:pPr>
            <a:r>
              <a:rPr lang="en" sz="1100"/>
              <a:t>SQL (for the join to create a View on the database)</a:t>
            </a:r>
            <a:endParaRPr sz="1200"/>
          </a:p>
          <a:p>
            <a:pPr indent="0" lvl="0" marL="0" rtl="0" algn="l">
              <a:lnSpc>
                <a:spcPct val="100000"/>
              </a:lnSpc>
              <a:spcBef>
                <a:spcPts val="0"/>
              </a:spcBef>
              <a:spcAft>
                <a:spcPts val="0"/>
              </a:spcAft>
              <a:buSzPts val="1400"/>
              <a:buNone/>
            </a:pPr>
            <a:r>
              <a:t/>
            </a:r>
            <a:endParaRPr/>
          </a:p>
        </p:txBody>
      </p:sp>
      <p:sp>
        <p:nvSpPr>
          <p:cNvPr id="284" name="Google Shape;284;p35"/>
          <p:cNvSpPr txBox="1"/>
          <p:nvPr>
            <p:ph idx="1" type="subTitle"/>
          </p:nvPr>
        </p:nvSpPr>
        <p:spPr>
          <a:xfrm>
            <a:off x="6279000" y="3564875"/>
            <a:ext cx="2238000" cy="15786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SzPts val="1200"/>
              <a:buChar char="●"/>
            </a:pPr>
            <a:r>
              <a:rPr lang="en" sz="1200"/>
              <a:t>Libraries used:</a:t>
            </a:r>
            <a:endParaRPr sz="1200"/>
          </a:p>
          <a:p>
            <a:pPr indent="-298450" lvl="1" marL="914400" rtl="0" algn="l">
              <a:lnSpc>
                <a:spcPct val="115000"/>
              </a:lnSpc>
              <a:spcBef>
                <a:spcPts val="0"/>
              </a:spcBef>
              <a:spcAft>
                <a:spcPts val="0"/>
              </a:spcAft>
              <a:buSzPts val="1100"/>
              <a:buChar char="○"/>
            </a:pPr>
            <a:r>
              <a:rPr lang="en" sz="1100"/>
              <a:t>Bootstrap</a:t>
            </a:r>
            <a:endParaRPr sz="1100"/>
          </a:p>
          <a:p>
            <a:pPr indent="-298450" lvl="1" marL="914400" rtl="0" algn="l">
              <a:lnSpc>
                <a:spcPct val="115000"/>
              </a:lnSpc>
              <a:spcBef>
                <a:spcPts val="0"/>
              </a:spcBef>
              <a:spcAft>
                <a:spcPts val="0"/>
              </a:spcAft>
              <a:buSzPts val="1100"/>
              <a:buChar char="○"/>
            </a:pPr>
            <a:r>
              <a:rPr lang="en" sz="1100"/>
              <a:t>D3</a:t>
            </a:r>
            <a:endParaRPr sz="1100"/>
          </a:p>
          <a:p>
            <a:pPr indent="-298450" lvl="1" marL="914400" rtl="0" algn="l">
              <a:lnSpc>
                <a:spcPct val="115000"/>
              </a:lnSpc>
              <a:spcBef>
                <a:spcPts val="0"/>
              </a:spcBef>
              <a:spcAft>
                <a:spcPts val="0"/>
              </a:spcAft>
              <a:buSzPts val="1100"/>
              <a:buChar char="○"/>
            </a:pPr>
            <a:r>
              <a:rPr lang="en" sz="1100"/>
              <a:t>Plotly</a:t>
            </a:r>
            <a:endParaRPr sz="1100"/>
          </a:p>
          <a:p>
            <a:pPr indent="-298450" lvl="1" marL="914400" rtl="0" algn="l">
              <a:lnSpc>
                <a:spcPct val="115000"/>
              </a:lnSpc>
              <a:spcBef>
                <a:spcPts val="0"/>
              </a:spcBef>
              <a:spcAft>
                <a:spcPts val="0"/>
              </a:spcAft>
              <a:buSzPts val="1100"/>
              <a:buChar char="○"/>
            </a:pPr>
            <a:r>
              <a:rPr lang="en" sz="1100"/>
              <a:t>Leaflet</a:t>
            </a:r>
            <a:endParaRPr sz="1100"/>
          </a:p>
          <a:p>
            <a:pPr indent="-298450" lvl="2" marL="1371600" rtl="0" algn="l">
              <a:lnSpc>
                <a:spcPct val="115000"/>
              </a:lnSpc>
              <a:spcBef>
                <a:spcPts val="0"/>
              </a:spcBef>
              <a:spcAft>
                <a:spcPts val="0"/>
              </a:spcAft>
              <a:buSzPts val="1100"/>
              <a:buChar char="■"/>
            </a:pPr>
            <a:r>
              <a:rPr lang="en" sz="1100"/>
              <a:t>Mapbox API</a:t>
            </a:r>
            <a:endParaRPr sz="1200"/>
          </a:p>
          <a:p>
            <a:pPr indent="0" lvl="0" marL="0" rtl="0" algn="l">
              <a:lnSpc>
                <a:spcPct val="100000"/>
              </a:lnSpc>
              <a:spcBef>
                <a:spcPts val="1200"/>
              </a:spcBef>
              <a:spcAft>
                <a:spcPts val="0"/>
              </a:spcAft>
              <a:buSzPts val="14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36"/>
          <p:cNvPicPr preferRelativeResize="0"/>
          <p:nvPr/>
        </p:nvPicPr>
        <p:blipFill rotWithShape="1">
          <a:blip r:embed="rId3">
            <a:alphaModFix/>
          </a:blip>
          <a:srcRect b="0" l="20119" r="20125" t="0"/>
          <a:stretch/>
        </p:blipFill>
        <p:spPr>
          <a:xfrm>
            <a:off x="4521300" y="20025"/>
            <a:ext cx="4484019" cy="5001384"/>
          </a:xfrm>
          <a:prstGeom prst="rect">
            <a:avLst/>
          </a:prstGeom>
          <a:noFill/>
          <a:ln>
            <a:noFill/>
          </a:ln>
          <a:effectLst>
            <a:outerShdw blurRad="57150" rotWithShape="0" algn="bl" dir="5400000" dist="19050">
              <a:srgbClr val="000000">
                <a:alpha val="49803"/>
              </a:srgbClr>
            </a:outerShdw>
          </a:effectLst>
        </p:spPr>
      </p:pic>
      <p:sp>
        <p:nvSpPr>
          <p:cNvPr id="290" name="Google Shape;290;p36"/>
          <p:cNvSpPr txBox="1"/>
          <p:nvPr>
            <p:ph idx="1" type="body"/>
          </p:nvPr>
        </p:nvSpPr>
        <p:spPr>
          <a:xfrm>
            <a:off x="383075" y="2713225"/>
            <a:ext cx="3424500" cy="873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SzPts val="1400"/>
              <a:buNone/>
            </a:pPr>
            <a:r>
              <a:rPr lang="en"/>
              <a:t>There is no single profile of a trafficking victim but some people are more vulnerable than others</a:t>
            </a:r>
            <a:endParaRPr/>
          </a:p>
        </p:txBody>
      </p:sp>
      <p:sp>
        <p:nvSpPr>
          <p:cNvPr id="291" name="Google Shape;291;p36"/>
          <p:cNvSpPr txBox="1"/>
          <p:nvPr>
            <p:ph type="title"/>
          </p:nvPr>
        </p:nvSpPr>
        <p:spPr>
          <a:xfrm>
            <a:off x="314763" y="303364"/>
            <a:ext cx="3838500" cy="240985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300"/>
              <a:buNone/>
            </a:pPr>
            <a:r>
              <a:rPr lang="en" sz="3400">
                <a:latin typeface="Montserrat Light"/>
                <a:ea typeface="Montserrat Light"/>
                <a:cs typeface="Montserrat Light"/>
                <a:sym typeface="Montserrat Light"/>
              </a:rPr>
              <a:t>Human trafficking can happen to </a:t>
            </a:r>
            <a:r>
              <a:rPr b="1" lang="en" sz="3400"/>
              <a:t>anyone</a:t>
            </a:r>
            <a:endParaRPr b="1" sz="3400"/>
          </a:p>
        </p:txBody>
      </p:sp>
      <p:sp>
        <p:nvSpPr>
          <p:cNvPr id="292" name="Google Shape;292;p36"/>
          <p:cNvSpPr/>
          <p:nvPr/>
        </p:nvSpPr>
        <p:spPr>
          <a:xfrm>
            <a:off x="4530975" y="0"/>
            <a:ext cx="4622700" cy="5143500"/>
          </a:xfrm>
          <a:prstGeom prst="frame">
            <a:avLst>
              <a:gd fmla="val 3424" name="adj1"/>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6"/>
          <p:cNvSpPr txBox="1"/>
          <p:nvPr/>
        </p:nvSpPr>
        <p:spPr>
          <a:xfrm>
            <a:off x="314763" y="3758563"/>
            <a:ext cx="4122300" cy="12588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None/>
            </a:pPr>
            <a:r>
              <a:rPr i="0" lang="en" sz="1800" u="none" cap="none" strike="noStrike">
                <a:solidFill>
                  <a:schemeClr val="dk1"/>
                </a:solidFill>
                <a:highlight>
                  <a:schemeClr val="lt1"/>
                </a:highlight>
                <a:latin typeface="Abel"/>
                <a:ea typeface="Abel"/>
                <a:cs typeface="Abel"/>
                <a:sym typeface="Abel"/>
              </a:rPr>
              <a:t>If you or someone you know may be a victim of trafficking, call the national human trafficking hotline at 888-373-7888 or text “HELP” to 233-733.</a:t>
            </a:r>
            <a:endParaRPr i="0" sz="1800" u="none" cap="none" strike="noStrike">
              <a:solidFill>
                <a:schemeClr val="dk1"/>
              </a:solidFill>
              <a:highlight>
                <a:schemeClr val="lt1"/>
              </a:highlight>
              <a:latin typeface="Abel"/>
              <a:ea typeface="Abel"/>
              <a:cs typeface="Abel"/>
              <a:sym typeface="Abel"/>
            </a:endParaRPr>
          </a:p>
        </p:txBody>
      </p:sp>
    </p:spTree>
  </p:cSld>
  <p:clrMapOvr>
    <a:masterClrMapping/>
  </p:clrMapOvr>
</p:sld>
</file>

<file path=ppt/theme/theme1.xml><?xml version="1.0" encoding="utf-8"?>
<a:theme xmlns:a="http://schemas.openxmlformats.org/drawingml/2006/main" xmlns:r="http://schemas.openxmlformats.org/officeDocument/2006/relationships" name="Human Rights Rally by Slidesgo">
  <a:themeElements>
    <a:clrScheme name="Simple Light">
      <a:dk1>
        <a:srgbClr val="252525"/>
      </a:dk1>
      <a:lt1>
        <a:srgbClr val="FFFFFF"/>
      </a:lt1>
      <a:dk2>
        <a:srgbClr val="6B6B6B"/>
      </a:dk2>
      <a:lt2>
        <a:srgbClr val="9C9C9C"/>
      </a:lt2>
      <a:accent1>
        <a:srgbClr val="C9C9C9"/>
      </a:accent1>
      <a:accent2>
        <a:srgbClr val="F1F1F1"/>
      </a:accent2>
      <a:accent3>
        <a:srgbClr val="FFFFFF"/>
      </a:accent3>
      <a:accent4>
        <a:srgbClr val="FFFFFF"/>
      </a:accent4>
      <a:accent5>
        <a:srgbClr val="FFFFFF"/>
      </a:accent5>
      <a:accent6>
        <a:srgbClr val="FFFFFF"/>
      </a:accent6>
      <a:hlink>
        <a:srgbClr val="2525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